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6" r:id="rId2"/>
    <p:sldMasterId id="2147483698" r:id="rId3"/>
    <p:sldMasterId id="2147483710" r:id="rId4"/>
    <p:sldMasterId id="2147483723" r:id="rId5"/>
    <p:sldMasterId id="2147483735" r:id="rId6"/>
    <p:sldMasterId id="2147483752" r:id="rId7"/>
    <p:sldMasterId id="2147483765" r:id="rId8"/>
  </p:sldMasterIdLst>
  <p:notesMasterIdLst>
    <p:notesMasterId r:id="rId44"/>
  </p:notesMasterIdLst>
  <p:handoutMasterIdLst>
    <p:handoutMasterId r:id="rId45"/>
  </p:handoutMasterIdLst>
  <p:sldIdLst>
    <p:sldId id="257" r:id="rId9"/>
    <p:sldId id="541" r:id="rId10"/>
    <p:sldId id="527" r:id="rId11"/>
    <p:sldId id="545" r:id="rId12"/>
    <p:sldId id="544" r:id="rId13"/>
    <p:sldId id="543" r:id="rId14"/>
    <p:sldId id="535" r:id="rId15"/>
    <p:sldId id="529" r:id="rId16"/>
    <p:sldId id="287" r:id="rId17"/>
    <p:sldId id="530" r:id="rId18"/>
    <p:sldId id="256" r:id="rId19"/>
    <p:sldId id="263" r:id="rId20"/>
    <p:sldId id="264" r:id="rId21"/>
    <p:sldId id="265" r:id="rId22"/>
    <p:sldId id="266" r:id="rId23"/>
    <p:sldId id="267" r:id="rId24"/>
    <p:sldId id="546" r:id="rId25"/>
    <p:sldId id="548" r:id="rId26"/>
    <p:sldId id="551" r:id="rId27"/>
    <p:sldId id="561" r:id="rId28"/>
    <p:sldId id="553" r:id="rId29"/>
    <p:sldId id="554" r:id="rId30"/>
    <p:sldId id="555" r:id="rId31"/>
    <p:sldId id="564" r:id="rId32"/>
    <p:sldId id="565" r:id="rId33"/>
    <p:sldId id="566" r:id="rId34"/>
    <p:sldId id="571" r:id="rId35"/>
    <p:sldId id="562" r:id="rId36"/>
    <p:sldId id="570" r:id="rId37"/>
    <p:sldId id="568" r:id="rId38"/>
    <p:sldId id="558" r:id="rId39"/>
    <p:sldId id="563" r:id="rId40"/>
    <p:sldId id="481" r:id="rId41"/>
    <p:sldId id="284" r:id="rId42"/>
    <p:sldId id="424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A2002F"/>
    <a:srgbClr val="521164"/>
    <a:srgbClr val="0ABDDA"/>
    <a:srgbClr val="A6A6A6"/>
    <a:srgbClr val="990033"/>
    <a:srgbClr val="FF99FF"/>
    <a:srgbClr val="C0C0C0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6" autoAdjust="0"/>
    <p:restoredTop sz="85902" autoAdjust="0"/>
  </p:normalViewPr>
  <p:slideViewPr>
    <p:cSldViewPr>
      <p:cViewPr varScale="1">
        <p:scale>
          <a:sx n="77" d="100"/>
          <a:sy n="77" d="100"/>
        </p:scale>
        <p:origin x="1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192.168.1.29\Communication%20Syntivia\Pr&#233;sentations%20Syntivia\Archive\Exemples%20de%20quanti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SYNTIVIA\Commercial\Salons%20&amp;%20Congr&#232;s\Anti-ageing%20skin%20care%20conference\2020\Copie%20de%20Copie%20de%202017-04-19%20quantification%20col%204%20et%20TNC%20b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SYNTIVIA\Commercial\Salons%20&amp;%20Congr&#232;s\Anti-ageing%20skin%20care%20conference\2020\Copie%20de%202017-04-19%20quantification%20col7%20et%20col17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SYNTIVIA\Commercial\Salons%20&amp;%20Congr&#232;s\Anti-ageing%20skin%20care%20conference\2020\Copie%20de%202017-04-19%20quantification%20col7%20et%20col17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SYNTIVIA\Commercial\Salons%20&amp;%20Congr&#232;s\Anti-ageing%20skin%20care%20conference\2020\Copie%20de%202017-05-31%20quantifications%20Col1%20et%20P4HA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SYNTIVIA\Commercial\Salons%20&amp;%20Congr&#232;s\Anti-ageing%20skin%20care%20conference\2020\Copie%20de%20resultats%20col1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14873140857395"/>
          <c:y val="6.4814814814814811E-2"/>
          <c:w val="0.63697521143190416"/>
          <c:h val="0.8147919051811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'[Exemples de quantif.xlsx]Feuil1'!$A$3</c:f>
              <c:strCache>
                <c:ptCount val="1"/>
                <c:pt idx="0">
                  <c:v>Moyenne des intensités en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8C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E-4676-BE65-EC833CC46BD4}"/>
              </c:ext>
            </c:extLst>
          </c:dPt>
          <c:dPt>
            <c:idx val="1"/>
            <c:invertIfNegative val="0"/>
            <c:bubble3D val="0"/>
            <c:spPr>
              <a:solidFill>
                <a:srgbClr val="5620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E-4676-BE65-EC833CC46BD4}"/>
              </c:ext>
            </c:extLst>
          </c:dPt>
          <c:errBars>
            <c:errBarType val="both"/>
            <c:errValType val="cust"/>
            <c:noEndCap val="0"/>
            <c:plus>
              <c:numRef>
                <c:f>'[Exemples de quantif.xlsx]Feuil1'!$B$5:$C$5</c:f>
                <c:numCache>
                  <c:formatCode>General</c:formatCode>
                  <c:ptCount val="2"/>
                  <c:pt idx="0">
                    <c:v>3.2402629949582804E-2</c:v>
                  </c:pt>
                  <c:pt idx="1">
                    <c:v>4.6318955096264408E-2</c:v>
                  </c:pt>
                </c:numCache>
              </c:numRef>
            </c:plus>
            <c:minus>
              <c:numRef>
                <c:f>'[Exemples de quantif.xlsx]Feuil1'!$B$5:$C$5</c:f>
                <c:numCache>
                  <c:formatCode>General</c:formatCode>
                  <c:ptCount val="2"/>
                  <c:pt idx="0">
                    <c:v>3.2402629949582804E-2</c:v>
                  </c:pt>
                  <c:pt idx="1">
                    <c:v>4.6318955096264408E-2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'[Exemples de quantif.xlsx]Feuil1'!$B$1:$C$1</c:f>
              <c:strCache>
                <c:ptCount val="2"/>
                <c:pt idx="0">
                  <c:v>Untreated</c:v>
                </c:pt>
                <c:pt idx="1">
                  <c:v>Treated</c:v>
                </c:pt>
              </c:strCache>
            </c:strRef>
          </c:cat>
          <c:val>
            <c:numRef>
              <c:f>'[Exemples de quantif.xlsx]Feuil1'!$B$3:$C$3</c:f>
              <c:numCache>
                <c:formatCode>0%</c:formatCode>
                <c:ptCount val="2"/>
                <c:pt idx="0">
                  <c:v>1</c:v>
                </c:pt>
                <c:pt idx="1">
                  <c:v>1.4612878497508623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4E-4676-BE65-EC833CC46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9393416"/>
        <c:axId val="329391848"/>
      </c:barChart>
      <c:catAx>
        <c:axId val="32939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9391848"/>
        <c:crosses val="autoZero"/>
        <c:auto val="1"/>
        <c:lblAlgn val="ctr"/>
        <c:lblOffset val="100"/>
        <c:noMultiLvlLbl val="0"/>
      </c:catAx>
      <c:valAx>
        <c:axId val="32939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Klotho expression % </a:t>
                </a:r>
              </a:p>
            </c:rich>
          </c:tx>
          <c:layout>
            <c:manualLayout>
              <c:xMode val="edge"/>
              <c:yMode val="edge"/>
              <c:x val="8.4318222593310746E-2"/>
              <c:y val="0.23435128188456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939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14873140857395"/>
          <c:y val="6.4814814814814811E-2"/>
          <c:w val="0.63697521143190416"/>
          <c:h val="0.8147919051811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'[Exemples de quantif.xlsx]Feuil1'!$A$3</c:f>
              <c:strCache>
                <c:ptCount val="1"/>
                <c:pt idx="0">
                  <c:v>Moyenne des intensités en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EC8D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1-40C7-A93A-86E6CE028DF9}"/>
              </c:ext>
            </c:extLst>
          </c:dPt>
          <c:dPt>
            <c:idx val="1"/>
            <c:invertIfNegative val="0"/>
            <c:bubble3D val="0"/>
            <c:spPr>
              <a:solidFill>
                <a:srgbClr val="D48C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1-40C7-A93A-86E6CE028DF9}"/>
              </c:ext>
            </c:extLst>
          </c:dPt>
          <c:errBars>
            <c:errBarType val="both"/>
            <c:errValType val="cust"/>
            <c:noEndCap val="0"/>
            <c:plus>
              <c:numRef>
                <c:f>'[Exemples de quantif.xlsx]Feuil1'!$B$5:$C$5</c:f>
                <c:numCache>
                  <c:formatCode>General</c:formatCode>
                  <c:ptCount val="2"/>
                  <c:pt idx="0">
                    <c:v>3.2402629949582804E-2</c:v>
                  </c:pt>
                  <c:pt idx="1">
                    <c:v>4.6318955096264408E-2</c:v>
                  </c:pt>
                </c:numCache>
              </c:numRef>
            </c:plus>
            <c:minus>
              <c:numRef>
                <c:f>'[Exemples de quantif.xlsx]Feuil1'!$B$5:$C$5</c:f>
                <c:numCache>
                  <c:formatCode>General</c:formatCode>
                  <c:ptCount val="2"/>
                  <c:pt idx="0">
                    <c:v>3.2402629949582804E-2</c:v>
                  </c:pt>
                  <c:pt idx="1">
                    <c:v>4.6318955096264408E-2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round/>
              </a:ln>
              <a:effectLst/>
            </c:spPr>
          </c:errBars>
          <c:cat>
            <c:strRef>
              <c:f>'[Exemples de quantif.xlsx]Feuil1'!$D$1:$E$1</c:f>
              <c:strCache>
                <c:ptCount val="2"/>
                <c:pt idx="0">
                  <c:v>Untreated</c:v>
                </c:pt>
                <c:pt idx="1">
                  <c:v>Treated</c:v>
                </c:pt>
              </c:strCache>
            </c:strRef>
          </c:cat>
          <c:val>
            <c:numRef>
              <c:f>'[Exemples de quantif.xlsx]Feuil1'!$D$3:$E$3</c:f>
              <c:numCache>
                <c:formatCode>0%</c:formatCode>
                <c:ptCount val="2"/>
                <c:pt idx="0">
                  <c:v>1</c:v>
                </c:pt>
                <c:pt idx="1">
                  <c:v>1.2890119592927884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1-40C7-A93A-86E6CE02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9396160"/>
        <c:axId val="329392632"/>
      </c:barChart>
      <c:catAx>
        <c:axId val="3293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9392632"/>
        <c:crosses val="autoZero"/>
        <c:auto val="1"/>
        <c:lblAlgn val="ctr"/>
        <c:lblOffset val="100"/>
        <c:noMultiLvlLbl val="0"/>
      </c:catAx>
      <c:valAx>
        <c:axId val="329392632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Collagen 1 expression %</a:t>
                </a:r>
              </a:p>
            </c:rich>
          </c:tx>
          <c:layout>
            <c:manualLayout>
              <c:xMode val="edge"/>
              <c:yMode val="edge"/>
              <c:x val="7.5036312969259528E-2"/>
              <c:y val="0.23396552620632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293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58114610673662"/>
          <c:y val="0.12799899209465801"/>
          <c:w val="0.81341885389326329"/>
          <c:h val="0.7118804369705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'[Copie de Copie de 2017-04-19 quantification col 4 et TNC b.xlsx]col 4 mask mean fluo'!$B$18:$D$18</c:f>
                <c:numCache>
                  <c:formatCode>General</c:formatCode>
                  <c:ptCount val="3"/>
                  <c:pt idx="0">
                    <c:v>0.12127226935000258</c:v>
                  </c:pt>
                  <c:pt idx="1">
                    <c:v>9.1767828041648514E-2</c:v>
                  </c:pt>
                  <c:pt idx="2">
                    <c:v>6.3795846902877568E-2</c:v>
                  </c:pt>
                </c:numCache>
              </c:numRef>
            </c:plus>
            <c:minus>
              <c:numRef>
                <c:f>'[Copie de Copie de 2017-04-19 quantification col 4 et TNC b.xlsx]col 4 mask mean fluo'!$B$18:$D$18</c:f>
                <c:numCache>
                  <c:formatCode>General</c:formatCode>
                  <c:ptCount val="3"/>
                  <c:pt idx="0">
                    <c:v>0.12127226935000258</c:v>
                  </c:pt>
                  <c:pt idx="1">
                    <c:v>9.1767828041648514E-2</c:v>
                  </c:pt>
                  <c:pt idx="2">
                    <c:v>6.3795846902877568E-2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'[Copie de Copie de 2017-04-19 quantification col 4 et TNC b.xlsx]col 4 mask mean fluo'!$B$16:$D$16</c:f>
              <c:strCache>
                <c:ptCount val="3"/>
                <c:pt idx="0">
                  <c:v>Untreated</c:v>
                </c:pt>
                <c:pt idx="1">
                  <c:v>Protease</c:v>
                </c:pt>
                <c:pt idx="2">
                  <c:v>Protease
+ product </c:v>
                </c:pt>
              </c:strCache>
            </c:strRef>
          </c:cat>
          <c:val>
            <c:numRef>
              <c:f>'[Copie de Copie de 2017-04-19 quantification col 4 et TNC b.xlsx]col 4 mask mean fluo'!$B$17:$D$17</c:f>
              <c:numCache>
                <c:formatCode>0%</c:formatCode>
                <c:ptCount val="3"/>
                <c:pt idx="0">
                  <c:v>1</c:v>
                </c:pt>
                <c:pt idx="1">
                  <c:v>0.82480655419899396</c:v>
                </c:pt>
                <c:pt idx="2">
                  <c:v>1.0302009420347316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7-4B30-BCAE-8C9445031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307408"/>
        <c:axId val="429300520"/>
      </c:barChart>
      <c:catAx>
        <c:axId val="42930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00520"/>
        <c:crosses val="autoZero"/>
        <c:auto val="1"/>
        <c:lblAlgn val="ctr"/>
        <c:lblOffset val="100"/>
        <c:noMultiLvlLbl val="0"/>
      </c:catAx>
      <c:valAx>
        <c:axId val="42930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Collagen</a:t>
                </a:r>
                <a:r>
                  <a:rPr lang="fr-FR" baseline="0"/>
                  <a:t> iV 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30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02559055118109"/>
          <c:y val="0.10648148148148148"/>
          <c:w val="0.81341885389326329"/>
          <c:h val="0.73526246719160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'analyse collagène 7'!$A$17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rgbClr val="FFB87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'analyse collagène 7'!$B$18:$E$18</c:f>
                <c:numCache>
                  <c:formatCode>General</c:formatCode>
                  <c:ptCount val="4"/>
                  <c:pt idx="0">
                    <c:v>4.0568201112381783E-2</c:v>
                  </c:pt>
                  <c:pt idx="1">
                    <c:v>4.6607993733464206E-2</c:v>
                  </c:pt>
                  <c:pt idx="2">
                    <c:v>5.4688412928583861E-2</c:v>
                  </c:pt>
                </c:numCache>
              </c:numRef>
            </c:plus>
            <c:minus>
              <c:numRef>
                <c:f>'analyse collagène 7'!$B$18:$D$18</c:f>
                <c:numCache>
                  <c:formatCode>General</c:formatCode>
                  <c:ptCount val="3"/>
                  <c:pt idx="0">
                    <c:v>4.0568201112381783E-2</c:v>
                  </c:pt>
                  <c:pt idx="1">
                    <c:v>4.6607993733464206E-2</c:v>
                  </c:pt>
                  <c:pt idx="2">
                    <c:v>5.4688412928583861E-2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'analyse collagène 7'!$B$16:$D$16</c:f>
              <c:strCache>
                <c:ptCount val="3"/>
                <c:pt idx="0">
                  <c:v>Untreated</c:v>
                </c:pt>
                <c:pt idx="1">
                  <c:v>Protease</c:v>
                </c:pt>
                <c:pt idx="2">
                  <c:v>Day 3
+ product </c:v>
                </c:pt>
              </c:strCache>
            </c:strRef>
          </c:cat>
          <c:val>
            <c:numRef>
              <c:f>'analyse collagène 7'!$B$17:$D$17</c:f>
              <c:numCache>
                <c:formatCode>0%</c:formatCode>
                <c:ptCount val="3"/>
                <c:pt idx="0">
                  <c:v>1</c:v>
                </c:pt>
                <c:pt idx="1">
                  <c:v>1.0273642462153736</c:v>
                </c:pt>
                <c:pt idx="2">
                  <c:v>1.0965426436769765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3-4C0E-8C0C-BC86879BF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985576"/>
        <c:axId val="581977704"/>
      </c:barChart>
      <c:catAx>
        <c:axId val="58198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77704"/>
        <c:crosses val="autoZero"/>
        <c:auto val="1"/>
        <c:lblAlgn val="ctr"/>
        <c:lblOffset val="100"/>
        <c:noMultiLvlLbl val="0"/>
      </c:catAx>
      <c:valAx>
        <c:axId val="581977704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Collagen VII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98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52620138501231"/>
          <c:y val="9.7222222222222224E-2"/>
          <c:w val="0.80991832015398058"/>
          <c:h val="0.74452172645086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'[Copie de 2017-04-19 quantification col7 et col17.xlsx]analyse collagène 17 mean fluo'!$A$17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'[Copie de 2017-04-19 quantification col7 et col17.xlsx]analyse collagène 17 mean fluo'!$B$18:$D$18</c:f>
                <c:numCache>
                  <c:formatCode>General</c:formatCode>
                  <c:ptCount val="3"/>
                  <c:pt idx="0">
                    <c:v>4.162458413823162E-2</c:v>
                  </c:pt>
                  <c:pt idx="1">
                    <c:v>4.4553986538149161E-2</c:v>
                  </c:pt>
                  <c:pt idx="2">
                    <c:v>6.9874034986018629E-2</c:v>
                  </c:pt>
                </c:numCache>
              </c:numRef>
            </c:plus>
            <c:minus>
              <c:numRef>
                <c:f>'[Copie de 2017-04-19 quantification col7 et col17.xlsx]analyse collagène 17 mean fluo'!$B$18:$D$18</c:f>
                <c:numCache>
                  <c:formatCode>General</c:formatCode>
                  <c:ptCount val="3"/>
                  <c:pt idx="0">
                    <c:v>4.162458413823162E-2</c:v>
                  </c:pt>
                  <c:pt idx="1">
                    <c:v>4.4553986538149161E-2</c:v>
                  </c:pt>
                  <c:pt idx="2">
                    <c:v>6.9874034986018629E-2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'[Copie de 2017-04-19 quantification col7 et col17.xlsx]analyse collagène 17 mean fluo'!$B$16:$D$16</c:f>
              <c:strCache>
                <c:ptCount val="3"/>
                <c:pt idx="0">
                  <c:v>Untreated</c:v>
                </c:pt>
                <c:pt idx="1">
                  <c:v>Day3</c:v>
                </c:pt>
                <c:pt idx="2">
                  <c:v>Day 3
+ product </c:v>
                </c:pt>
              </c:strCache>
            </c:strRef>
          </c:cat>
          <c:val>
            <c:numRef>
              <c:f>'[Copie de 2017-04-19 quantification col7 et col17.xlsx]analyse collagène 17 mean fluo'!$B$17:$D$17</c:f>
              <c:numCache>
                <c:formatCode>0%</c:formatCode>
                <c:ptCount val="3"/>
                <c:pt idx="0">
                  <c:v>1</c:v>
                </c:pt>
                <c:pt idx="1">
                  <c:v>1.0506038410534977</c:v>
                </c:pt>
                <c:pt idx="2">
                  <c:v>1.0985418305593571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1-4A79-887A-72B35C741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22472"/>
        <c:axId val="588425096"/>
      </c:barChart>
      <c:catAx>
        <c:axId val="58842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25096"/>
        <c:crosses val="autoZero"/>
        <c:auto val="1"/>
        <c:lblAlgn val="ctr"/>
        <c:lblOffset val="100"/>
        <c:noMultiLvlLbl val="0"/>
      </c:catAx>
      <c:valAx>
        <c:axId val="58842509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Collagen XVII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2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'[Copie de 2017-05-31 quantifications Col1 et P4HA1.xlsx]valeurs brutes Collagène 1'!$B$47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'[Copie de 2017-05-31 quantifications Col1 et P4HA1.xlsx]valeurs brutes Collagène 1'!$C$48:$E$48</c:f>
                <c:numCache>
                  <c:formatCode>General</c:formatCode>
                  <c:ptCount val="3"/>
                  <c:pt idx="0">
                    <c:v>2.2023976385653947E-2</c:v>
                  </c:pt>
                  <c:pt idx="1">
                    <c:v>1.6093109913906056E-2</c:v>
                  </c:pt>
                  <c:pt idx="2">
                    <c:v>4.1766240353555188E-2</c:v>
                  </c:pt>
                </c:numCache>
              </c:numRef>
            </c:plus>
            <c:minus>
              <c:numRef>
                <c:f>'[Copie de 2017-05-31 quantifications Col1 et P4HA1.xlsx]valeurs brutes Collagène 1'!$C$48:$E$48</c:f>
                <c:numCache>
                  <c:formatCode>General</c:formatCode>
                  <c:ptCount val="3"/>
                  <c:pt idx="0">
                    <c:v>2.2023976385653947E-2</c:v>
                  </c:pt>
                  <c:pt idx="1">
                    <c:v>1.6093109913906056E-2</c:v>
                  </c:pt>
                  <c:pt idx="2">
                    <c:v>4.1766240353555188E-2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'[Copie de 2017-05-31 quantifications Col1 et P4HA1.xlsx]valeurs brutes Collagène 1'!$C$46:$E$46</c:f>
              <c:strCache>
                <c:ptCount val="3"/>
                <c:pt idx="0">
                  <c:v>Untreated</c:v>
                </c:pt>
                <c:pt idx="1">
                  <c:v>Protease</c:v>
                </c:pt>
                <c:pt idx="2">
                  <c:v>Protease
+ product </c:v>
                </c:pt>
              </c:strCache>
            </c:strRef>
          </c:cat>
          <c:val>
            <c:numRef>
              <c:f>'[Copie de 2017-05-31 quantifications Col1 et P4HA1.xlsx]valeurs brutes Collagène 1'!$C$47:$E$47</c:f>
              <c:numCache>
                <c:formatCode>0%</c:formatCode>
                <c:ptCount val="3"/>
                <c:pt idx="0">
                  <c:v>1</c:v>
                </c:pt>
                <c:pt idx="1">
                  <c:v>0.75047890277498075</c:v>
                </c:pt>
                <c:pt idx="2">
                  <c:v>0.91842115364694388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68-4A8D-9515-C97061398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975448"/>
        <c:axId val="422980696"/>
      </c:barChart>
      <c:catAx>
        <c:axId val="42297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980696"/>
        <c:crosses val="autoZero"/>
        <c:auto val="1"/>
        <c:lblAlgn val="ctr"/>
        <c:lblOffset val="100"/>
        <c:noMultiLvlLbl val="0"/>
      </c:catAx>
      <c:valAx>
        <c:axId val="4229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Collagen 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97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'[Copie de resultats col1.xlsx]% (2)'!$M$38:$Q$38</c:f>
                <c:numCache>
                  <c:formatCode>General</c:formatCode>
                  <c:ptCount val="5"/>
                  <c:pt idx="0">
                    <c:v>1.2336185085524391E-2</c:v>
                  </c:pt>
                  <c:pt idx="1">
                    <c:v>2.7321727984899787E-2</c:v>
                  </c:pt>
                  <c:pt idx="2">
                    <c:v>3.0928310516774932E-2</c:v>
                  </c:pt>
                  <c:pt idx="3">
                    <c:v>3.0928310516774932E-2</c:v>
                  </c:pt>
                  <c:pt idx="4">
                    <c:v>2.4678819915237404E-2</c:v>
                  </c:pt>
                </c:numCache>
              </c:numRef>
            </c:plus>
            <c:minus>
              <c:numRef>
                <c:f>'[Copie de resultats col1.xlsx]% (2)'!$M$38:$Q$38</c:f>
                <c:numCache>
                  <c:formatCode>General</c:formatCode>
                  <c:ptCount val="5"/>
                  <c:pt idx="0">
                    <c:v>1.2336185085524391E-2</c:v>
                  </c:pt>
                  <c:pt idx="1">
                    <c:v>2.7321727984899787E-2</c:v>
                  </c:pt>
                  <c:pt idx="2">
                    <c:v>3.0928310516774932E-2</c:v>
                  </c:pt>
                  <c:pt idx="3">
                    <c:v>3.0928310516774932E-2</c:v>
                  </c:pt>
                  <c:pt idx="4">
                    <c:v>2.4678819915237404E-2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'[Copie de resultats col1.xlsx]% (2)'!$M$36:$Q$36</c:f>
              <c:strCache>
                <c:ptCount val="5"/>
                <c:pt idx="0">
                  <c:v>Untreated</c:v>
                </c:pt>
                <c:pt idx="1">
                  <c:v>Collagenase</c:v>
                </c:pt>
                <c:pt idx="2">
                  <c:v>Collagenase + Placebo</c:v>
                </c:pt>
                <c:pt idx="3">
                  <c:v>Collagenase + Product 1%</c:v>
                </c:pt>
                <c:pt idx="4">
                  <c:v>Collagenase + Product 2%</c:v>
                </c:pt>
              </c:strCache>
            </c:strRef>
          </c:cat>
          <c:val>
            <c:numRef>
              <c:f>'[Copie de resultats col1.xlsx]% (2)'!$M$37:$Q$37</c:f>
              <c:numCache>
                <c:formatCode>0%</c:formatCode>
                <c:ptCount val="5"/>
                <c:pt idx="0">
                  <c:v>1</c:v>
                </c:pt>
                <c:pt idx="1">
                  <c:v>0.89249567714199618</c:v>
                </c:pt>
                <c:pt idx="2">
                  <c:v>0.91006855306106471</c:v>
                </c:pt>
                <c:pt idx="3">
                  <c:v>1.1581415238888166</c:v>
                </c:pt>
                <c:pt idx="4">
                  <c:v>1.3590908295237665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8-419A-B48B-FC7F80CE9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730424"/>
        <c:axId val="668729112"/>
      </c:barChart>
      <c:catAx>
        <c:axId val="66873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729112"/>
        <c:crosses val="autoZero"/>
        <c:auto val="1"/>
        <c:lblAlgn val="ctr"/>
        <c:lblOffset val="100"/>
        <c:noMultiLvlLbl val="0"/>
      </c:catAx>
      <c:valAx>
        <c:axId val="66872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Collagen 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73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0.31625</cdr:x>
      <cdr:y>0.13367</cdr:y>
    </cdr:from>
    <cdr:to>
      <cdr:x>0.58397</cdr:x>
      <cdr:y>0.13367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EEEACAB2-2DDA-443B-B317-1C61DF0C909A}"/>
            </a:ext>
          </a:extLst>
        </cdr:cNvPr>
        <cdr:cNvCxnSpPr/>
      </cdr:nvCxnSpPr>
      <cdr:spPr>
        <a:xfrm xmlns:a="http://schemas.openxmlformats.org/drawingml/2006/main">
          <a:off x="1445909" y="402103"/>
          <a:ext cx="1224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0.39201</cdr:x>
      <cdr:y>0.0546</cdr:y>
    </cdr:from>
    <cdr:to>
      <cdr:x>0.53576</cdr:x>
      <cdr:y>0.1116</cdr:y>
    </cdr:to>
    <cdr:sp macro="" textlink="">
      <cdr:nvSpPr>
        <cdr:cNvPr id="3" name="ZoneTexte 7">
          <a:extLst xmlns:a="http://schemas.openxmlformats.org/drawingml/2006/main">
            <a:ext uri="{FF2B5EF4-FFF2-40B4-BE49-F238E27FC236}">
              <a16:creationId xmlns:a16="http://schemas.microsoft.com/office/drawing/2014/main" id="{A4F00EFC-C5BA-4523-9CAC-3360B3B0B688}"/>
            </a:ext>
          </a:extLst>
        </cdr:cNvPr>
        <cdr:cNvSpPr txBox="1"/>
      </cdr:nvSpPr>
      <cdr:spPr>
        <a:xfrm xmlns:a="http://schemas.openxmlformats.org/drawingml/2006/main">
          <a:off x="1792265" y="164258"/>
          <a:ext cx="65722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**</a:t>
          </a:r>
        </a:p>
      </cdr:txBody>
    </cdr:sp>
  </cdr:relSizeAnchor>
  <cdr:relSizeAnchor xmlns:cdr="http://schemas.openxmlformats.org/drawingml/2006/chartDrawing">
    <cdr:from>
      <cdr:x>0.61184</cdr:x>
      <cdr:y>0.13355</cdr:y>
    </cdr:from>
    <cdr:to>
      <cdr:x>0.86381</cdr:x>
      <cdr:y>0.13355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379E1A87-615C-4AFD-A2E8-EEEA865B8F44}"/>
            </a:ext>
          </a:extLst>
        </cdr:cNvPr>
        <cdr:cNvCxnSpPr/>
      </cdr:nvCxnSpPr>
      <cdr:spPr>
        <a:xfrm xmlns:a="http://schemas.openxmlformats.org/drawingml/2006/main">
          <a:off x="2797350" y="401755"/>
          <a:ext cx="1152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0.67061</cdr:x>
      <cdr:y>0.0628</cdr:y>
    </cdr:from>
    <cdr:to>
      <cdr:x>0.81436</cdr:x>
      <cdr:y>0.11979</cdr:y>
    </cdr:to>
    <cdr:sp macro="" textlink="">
      <cdr:nvSpPr>
        <cdr:cNvPr id="5" name="ZoneTexte 7">
          <a:extLst xmlns:a="http://schemas.openxmlformats.org/drawingml/2006/main">
            <a:ext uri="{FF2B5EF4-FFF2-40B4-BE49-F238E27FC236}">
              <a16:creationId xmlns:a16="http://schemas.microsoft.com/office/drawing/2014/main" id="{EF7E12EA-6753-48A8-A8FE-BD692DEBF911}"/>
            </a:ext>
          </a:extLst>
        </cdr:cNvPr>
        <cdr:cNvSpPr txBox="1"/>
      </cdr:nvSpPr>
      <cdr:spPr>
        <a:xfrm xmlns:a="http://schemas.openxmlformats.org/drawingml/2006/main">
          <a:off x="3066035" y="188913"/>
          <a:ext cx="657225" cy="1714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0.56863</cdr:x>
      <cdr:y>0.1094</cdr:y>
    </cdr:from>
    <cdr:to>
      <cdr:x>0.8206</cdr:x>
      <cdr:y>0.1094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B2D73114-F34F-4995-8697-18E96C9714A2}"/>
            </a:ext>
          </a:extLst>
        </cdr:cNvPr>
        <cdr:cNvCxnSpPr/>
      </cdr:nvCxnSpPr>
      <cdr:spPr>
        <a:xfrm xmlns:a="http://schemas.openxmlformats.org/drawingml/2006/main">
          <a:off x="2599765" y="316165"/>
          <a:ext cx="1152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0.62141</cdr:x>
      <cdr:y>0.0359</cdr:y>
    </cdr:from>
    <cdr:to>
      <cdr:x>0.76516</cdr:x>
      <cdr:y>0.0984</cdr:y>
    </cdr:to>
    <cdr:sp macro="" textlink="">
      <cdr:nvSpPr>
        <cdr:cNvPr id="3" name="ZoneTexte 7">
          <a:extLst xmlns:a="http://schemas.openxmlformats.org/drawingml/2006/main">
            <a:ext uri="{FF2B5EF4-FFF2-40B4-BE49-F238E27FC236}">
              <a16:creationId xmlns:a16="http://schemas.microsoft.com/office/drawing/2014/main" id="{CC75D4AB-E7BE-4403-B78A-2F01A1C6220E}"/>
            </a:ext>
          </a:extLst>
        </cdr:cNvPr>
        <cdr:cNvSpPr txBox="1"/>
      </cdr:nvSpPr>
      <cdr:spPr>
        <a:xfrm xmlns:a="http://schemas.openxmlformats.org/drawingml/2006/main">
          <a:off x="2841065" y="103738"/>
          <a:ext cx="657225" cy="180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0.25882</cdr:x>
      <cdr:y>0.09825</cdr:y>
    </cdr:from>
    <cdr:to>
      <cdr:x>0.52591</cdr:x>
      <cdr:y>0.09825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D96C45DB-8784-42EC-A2BA-E8D346F0B50F}"/>
            </a:ext>
          </a:extLst>
        </cdr:cNvPr>
        <cdr:cNvCxnSpPr/>
      </cdr:nvCxnSpPr>
      <cdr:spPr>
        <a:xfrm xmlns:a="http://schemas.openxmlformats.org/drawingml/2006/main">
          <a:off x="1183341" y="269531"/>
          <a:ext cx="122112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0.31501</cdr:x>
      <cdr:y>0.03058</cdr:y>
    </cdr:from>
    <cdr:to>
      <cdr:x>0.45842</cdr:x>
      <cdr:y>0.09366</cdr:y>
    </cdr:to>
    <cdr:sp macro="" textlink="">
      <cdr:nvSpPr>
        <cdr:cNvPr id="3" name="ZoneTexte 7">
          <a:extLst xmlns:a="http://schemas.openxmlformats.org/drawingml/2006/main">
            <a:ext uri="{FF2B5EF4-FFF2-40B4-BE49-F238E27FC236}">
              <a16:creationId xmlns:a16="http://schemas.microsoft.com/office/drawing/2014/main" id="{391C9BF5-073F-4051-96FD-A5F7FCD394F0}"/>
            </a:ext>
          </a:extLst>
        </cdr:cNvPr>
        <cdr:cNvSpPr txBox="1"/>
      </cdr:nvSpPr>
      <cdr:spPr>
        <a:xfrm xmlns:a="http://schemas.openxmlformats.org/drawingml/2006/main">
          <a:off x="1440210" y="83898"/>
          <a:ext cx="655679" cy="173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0.29206</cdr:x>
      <cdr:y>0.13791</cdr:y>
    </cdr:from>
    <cdr:to>
      <cdr:x>0.56014</cdr:x>
      <cdr:y>0.13791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888B359B-5B10-4339-BB6B-BEE22B64C08A}"/>
            </a:ext>
          </a:extLst>
        </cdr:cNvPr>
        <cdr:cNvCxnSpPr/>
      </cdr:nvCxnSpPr>
      <cdr:spPr>
        <a:xfrm xmlns:a="http://schemas.openxmlformats.org/drawingml/2006/main">
          <a:off x="1333500" y="378307"/>
          <a:ext cx="122401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0.34981</cdr:x>
      <cdr:y>0.06754</cdr:y>
    </cdr:from>
    <cdr:to>
      <cdr:x>0.49376</cdr:x>
      <cdr:y>0.13004</cdr:y>
    </cdr:to>
    <cdr:sp macro="" textlink="">
      <cdr:nvSpPr>
        <cdr:cNvPr id="3" name="ZoneTexte 7">
          <a:extLst xmlns:a="http://schemas.openxmlformats.org/drawingml/2006/main">
            <a:ext uri="{FF2B5EF4-FFF2-40B4-BE49-F238E27FC236}">
              <a16:creationId xmlns:a16="http://schemas.microsoft.com/office/drawing/2014/main" id="{BBEA19CD-1EA7-4DD3-84DE-50D320E6E784}"/>
            </a:ext>
          </a:extLst>
        </cdr:cNvPr>
        <cdr:cNvSpPr txBox="1"/>
      </cdr:nvSpPr>
      <cdr:spPr>
        <a:xfrm xmlns:a="http://schemas.openxmlformats.org/drawingml/2006/main">
          <a:off x="1597212" y="185270"/>
          <a:ext cx="657225" cy="1714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0.22991</cdr:x>
      <cdr:y>0.29546</cdr:y>
    </cdr:from>
    <cdr:to>
      <cdr:x>0.3964</cdr:x>
      <cdr:y>0.29612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B41A8271-42B7-441E-845A-874B194B6C70}"/>
            </a:ext>
          </a:extLst>
        </cdr:cNvPr>
        <cdr:cNvCxnSpPr/>
      </cdr:nvCxnSpPr>
      <cdr:spPr>
        <a:xfrm xmlns:a="http://schemas.openxmlformats.org/drawingml/2006/main" flipV="1">
          <a:off x="1053353" y="810506"/>
          <a:ext cx="762801" cy="18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0.241</cdr:x>
      <cdr:y>0.21868</cdr:y>
    </cdr:from>
    <cdr:to>
      <cdr:x>0.38445</cdr:x>
      <cdr:y>0.28453</cdr:y>
    </cdr:to>
    <cdr:sp macro="" textlink="">
      <cdr:nvSpPr>
        <cdr:cNvPr id="3" name="ZoneTexte 7">
          <a:extLst xmlns:a="http://schemas.openxmlformats.org/drawingml/2006/main">
            <a:ext uri="{FF2B5EF4-FFF2-40B4-BE49-F238E27FC236}">
              <a16:creationId xmlns:a16="http://schemas.microsoft.com/office/drawing/2014/main" id="{DCF9BAF9-D2A4-4BAD-B7FE-12D20AEE1FC9}"/>
            </a:ext>
          </a:extLst>
        </cdr:cNvPr>
        <cdr:cNvSpPr txBox="1"/>
      </cdr:nvSpPr>
      <cdr:spPr>
        <a:xfrm xmlns:a="http://schemas.openxmlformats.org/drawingml/2006/main">
          <a:off x="1104153" y="599888"/>
          <a:ext cx="657225" cy="180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***</a:t>
          </a:r>
        </a:p>
      </cdr:txBody>
    </cdr:sp>
  </cdr:relSizeAnchor>
  <cdr:relSizeAnchor xmlns:cdr="http://schemas.openxmlformats.org/drawingml/2006/chartDrawing">
    <cdr:from>
      <cdr:x>0.22746</cdr:x>
      <cdr:y>0.22259</cdr:y>
    </cdr:from>
    <cdr:to>
      <cdr:x>0.56534</cdr:x>
      <cdr:y>0.22259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B41A8271-42B7-441E-845A-874B194B6C70}"/>
            </a:ext>
          </a:extLst>
        </cdr:cNvPr>
        <cdr:cNvCxnSpPr/>
      </cdr:nvCxnSpPr>
      <cdr:spPr>
        <a:xfrm xmlns:a="http://schemas.openxmlformats.org/drawingml/2006/main">
          <a:off x="1042147" y="610609"/>
          <a:ext cx="1548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0.31682</cdr:x>
      <cdr:y>0.14515</cdr:y>
    </cdr:from>
    <cdr:to>
      <cdr:x>0.46027</cdr:x>
      <cdr:y>0.211</cdr:y>
    </cdr:to>
    <cdr:sp macro="" textlink="">
      <cdr:nvSpPr>
        <cdr:cNvPr id="6" name="ZoneTexte 7">
          <a:extLst xmlns:a="http://schemas.openxmlformats.org/drawingml/2006/main">
            <a:ext uri="{FF2B5EF4-FFF2-40B4-BE49-F238E27FC236}">
              <a16:creationId xmlns:a16="http://schemas.microsoft.com/office/drawing/2014/main" id="{DCF9BAF9-D2A4-4BAD-B7FE-12D20AEE1FC9}"/>
            </a:ext>
          </a:extLst>
        </cdr:cNvPr>
        <cdr:cNvSpPr txBox="1"/>
      </cdr:nvSpPr>
      <cdr:spPr>
        <a:xfrm xmlns:a="http://schemas.openxmlformats.org/drawingml/2006/main">
          <a:off x="1451535" y="398182"/>
          <a:ext cx="657225" cy="180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</a:t>
          </a:r>
        </a:p>
      </cdr:txBody>
    </cdr:sp>
  </cdr:relSizeAnchor>
  <cdr:relSizeAnchor xmlns:cdr="http://schemas.openxmlformats.org/drawingml/2006/chartDrawing">
    <cdr:from>
      <cdr:x>0.54787</cdr:x>
      <cdr:y>0.18991</cdr:y>
    </cdr:from>
    <cdr:to>
      <cdr:x>0.72073</cdr:x>
      <cdr:y>0.18991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B41A8271-42B7-441E-845A-874B194B6C70}"/>
            </a:ext>
          </a:extLst>
        </cdr:cNvPr>
        <cdr:cNvCxnSpPr/>
      </cdr:nvCxnSpPr>
      <cdr:spPr>
        <a:xfrm xmlns:a="http://schemas.openxmlformats.org/drawingml/2006/main">
          <a:off x="2510118" y="520962"/>
          <a:ext cx="792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0.56385</cdr:x>
      <cdr:y>0.11656</cdr:y>
    </cdr:from>
    <cdr:to>
      <cdr:x>0.7073</cdr:x>
      <cdr:y>0.1824</cdr:y>
    </cdr:to>
    <cdr:sp macro="" textlink="">
      <cdr:nvSpPr>
        <cdr:cNvPr id="8" name="ZoneTexte 7">
          <a:extLst xmlns:a="http://schemas.openxmlformats.org/drawingml/2006/main">
            <a:ext uri="{FF2B5EF4-FFF2-40B4-BE49-F238E27FC236}">
              <a16:creationId xmlns:a16="http://schemas.microsoft.com/office/drawing/2014/main" id="{DCF9BAF9-D2A4-4BAD-B7FE-12D20AEE1FC9}"/>
            </a:ext>
          </a:extLst>
        </cdr:cNvPr>
        <cdr:cNvSpPr txBox="1"/>
      </cdr:nvSpPr>
      <cdr:spPr>
        <a:xfrm xmlns:a="http://schemas.openxmlformats.org/drawingml/2006/main">
          <a:off x="2583330" y="319741"/>
          <a:ext cx="657225" cy="180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***</a:t>
          </a:r>
        </a:p>
      </cdr:txBody>
    </cdr:sp>
  </cdr:relSizeAnchor>
  <cdr:relSizeAnchor xmlns:cdr="http://schemas.openxmlformats.org/drawingml/2006/chartDrawing">
    <cdr:from>
      <cdr:x>0.54787</cdr:x>
      <cdr:y>0.1123</cdr:y>
    </cdr:from>
    <cdr:to>
      <cdr:x>0.88574</cdr:x>
      <cdr:y>0.1123</cdr:y>
    </cdr:to>
    <cdr:cxnSp macro="">
      <cdr:nvCxnSpPr>
        <cdr:cNvPr id="9" name="Connecteur droit 8">
          <a:extLst xmlns:a="http://schemas.openxmlformats.org/drawingml/2006/main">
            <a:ext uri="{FF2B5EF4-FFF2-40B4-BE49-F238E27FC236}">
              <a16:creationId xmlns:a16="http://schemas.microsoft.com/office/drawing/2014/main" id="{B41A8271-42B7-441E-845A-874B194B6C70}"/>
            </a:ext>
          </a:extLst>
        </cdr:cNvPr>
        <cdr:cNvCxnSpPr/>
      </cdr:nvCxnSpPr>
      <cdr:spPr>
        <a:xfrm xmlns:a="http://schemas.openxmlformats.org/drawingml/2006/main">
          <a:off x="2510117" y="308050"/>
          <a:ext cx="1548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65000"/>
              <a:lumOff val="3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0.66168</cdr:x>
      <cdr:y>0.04303</cdr:y>
    </cdr:from>
    <cdr:to>
      <cdr:x>0.80513</cdr:x>
      <cdr:y>0.10887</cdr:y>
    </cdr:to>
    <cdr:sp macro="" textlink="">
      <cdr:nvSpPr>
        <cdr:cNvPr id="10" name="ZoneTexte 7">
          <a:extLst xmlns:a="http://schemas.openxmlformats.org/drawingml/2006/main">
            <a:ext uri="{FF2B5EF4-FFF2-40B4-BE49-F238E27FC236}">
              <a16:creationId xmlns:a16="http://schemas.microsoft.com/office/drawing/2014/main" id="{DCF9BAF9-D2A4-4BAD-B7FE-12D20AEE1FC9}"/>
            </a:ext>
          </a:extLst>
        </cdr:cNvPr>
        <cdr:cNvSpPr txBox="1"/>
      </cdr:nvSpPr>
      <cdr:spPr>
        <a:xfrm xmlns:a="http://schemas.openxmlformats.org/drawingml/2006/main">
          <a:off x="3031564" y="118034"/>
          <a:ext cx="657225" cy="1806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/>
            <a:t>***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6523-5F77-4426-9ABC-F1774AD73798}" type="datetimeFigureOut">
              <a:rPr lang="fr-FR" smtClean="0"/>
              <a:pPr/>
              <a:t>02/10/2020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AD48-1AFD-43E4-9FFB-F46789DDAA4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837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FEF2B-291A-41CB-85AA-CFBAF4AA6CA4}" type="datetimeFigureOut">
              <a:rPr lang="fr-FR" smtClean="0"/>
              <a:pPr/>
              <a:t>02/10/2020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6B9AF-1E40-46BC-8DDF-2CD812C8E5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12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80733-922F-4D00-B9B3-185790475CD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Quelque</a:t>
            </a:r>
            <a:r>
              <a:rPr lang="en-US" b="0" dirty="0"/>
              <a:t> mot sur le </a:t>
            </a:r>
            <a:r>
              <a:rPr lang="en-US" b="0" dirty="0" err="1"/>
              <a:t>vieillissement</a:t>
            </a:r>
            <a:r>
              <a:rPr lang="en-US" b="0" dirty="0"/>
              <a:t> naturel la JED et le </a:t>
            </a:r>
            <a:r>
              <a:rPr lang="en-US" b="0" dirty="0" err="1"/>
              <a:t>Derme</a:t>
            </a:r>
            <a:r>
              <a:rPr lang="en-US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Preliminary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experimental models in which we targeted a specific protein from the injured compartment, and which will allow us to focus on one aspect of ageing?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not always easy to detect differences in activity on healthy tissue.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important to unbalance the physiology in order to be able to rebalance it with the help of a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the specificity of these models that will allow us to focus on one of the skin compartments, moving away from tissue homeostasis.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69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60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Alteration too strong at D7</a:t>
            </a:r>
          </a:p>
          <a:p>
            <a:r>
              <a:rPr lang="en-US" dirty="0"/>
              <a:t>Suffering tissue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515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results we have so far and we are currently pursuing our research in parallel with the development of a new cosmetic active ingredient.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5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Décrire les images</a:t>
            </a:r>
          </a:p>
          <a:p>
            <a:r>
              <a:rPr lang="fr-FR" dirty="0"/>
              <a:t>Quantification in the DEJ</a:t>
            </a:r>
          </a:p>
          <a:p>
            <a:endParaRPr lang="fr-FR" dirty="0"/>
          </a:p>
          <a:p>
            <a:r>
              <a:rPr lang="fr-FR" dirty="0" err="1"/>
              <a:t>Collagen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target</a:t>
            </a:r>
            <a:endParaRPr lang="fr-FR" dirty="0"/>
          </a:p>
          <a:p>
            <a:r>
              <a:rPr lang="fr-FR" dirty="0"/>
              <a:t>Partiel digestion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able to </a:t>
            </a:r>
            <a:r>
              <a:rPr lang="fr-FR" dirty="0" err="1"/>
              <a:t>quantify</a:t>
            </a:r>
            <a:r>
              <a:rPr lang="fr-FR" dirty="0"/>
              <a:t> a reverse </a:t>
            </a:r>
            <a:r>
              <a:rPr lang="fr-FR" dirty="0" err="1"/>
              <a:t>effect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623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06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33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Collagen</a:t>
            </a:r>
            <a:r>
              <a:rPr lang="fr-FR" dirty="0"/>
              <a:t> I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target</a:t>
            </a:r>
            <a:r>
              <a:rPr lang="fr-FR" dirty="0"/>
              <a:t> of the </a:t>
            </a:r>
            <a:r>
              <a:rPr lang="fr-FR" dirty="0" err="1"/>
              <a:t>protease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7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of the decrease in the expression of Collagen I: -50%.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88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358B4-A24F-4AC3-A7BC-61EA40BDF3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3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results we have so far and we are currently pursuing our research in parallel with the development of a new cosmetic active ingredient.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80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159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remains to be done on these models, but we are continuing our research.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668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C5099-8A3C-4B7E-824E-C757DAF35077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89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0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358B4-A24F-4AC3-A7BC-61EA40BDF3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18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5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56B25-0E07-4FA3-946E-E687E1B7CC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96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dirty="0">
                <a:latin typeface="Arial Narrow" panose="020B0606020202030204" pitchFamily="34" charset="0"/>
              </a:rPr>
              <a:t>Quantification of 2 anti-</a:t>
            </a:r>
            <a:r>
              <a:rPr lang="fr-FR" sz="1200" dirty="0" err="1">
                <a:latin typeface="Arial Narrow" panose="020B0606020202030204" pitchFamily="34" charset="0"/>
              </a:rPr>
              <a:t>aging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</a:rPr>
              <a:t>proteins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</a:rPr>
              <a:t>after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</a:rPr>
              <a:t>treatement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</a:rPr>
              <a:t>with</a:t>
            </a:r>
            <a:r>
              <a:rPr lang="fr-FR" sz="1200" dirty="0">
                <a:latin typeface="Arial Narrow" panose="020B0606020202030204" pitchFamily="34" charset="0"/>
              </a:rPr>
              <a:t> active </a:t>
            </a:r>
            <a:r>
              <a:rPr lang="fr-FR" sz="1200" dirty="0" err="1">
                <a:latin typeface="Arial Narrow" panose="020B0606020202030204" pitchFamily="34" charset="0"/>
              </a:rPr>
              <a:t>molecules</a:t>
            </a:r>
            <a:r>
              <a:rPr lang="fr-FR" sz="1200" dirty="0">
                <a:latin typeface="Arial Narrow" panose="020B0606020202030204" pitchFamily="34" charset="0"/>
              </a:rPr>
              <a:t> by </a:t>
            </a:r>
            <a:r>
              <a:rPr lang="fr-FR" sz="1200" dirty="0" err="1">
                <a:latin typeface="Arial Narrow" panose="020B0606020202030204" pitchFamily="34" charset="0"/>
              </a:rPr>
              <a:t>automated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</a:rPr>
              <a:t>microscopy</a:t>
            </a:r>
            <a:r>
              <a:rPr lang="fr-FR" sz="1200" dirty="0">
                <a:latin typeface="Arial Narrow" panose="020B0606020202030204" pitchFamily="34" charset="0"/>
              </a:rPr>
              <a:t>: </a:t>
            </a:r>
          </a:p>
          <a:p>
            <a:pPr algn="just"/>
            <a:endParaRPr lang="fr-FR" sz="600" dirty="0">
              <a:latin typeface="Arial Narrow" panose="020B0606020202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 Narrow" panose="020B0606020202030204" pitchFamily="34" charset="0"/>
              </a:rPr>
              <a:t>Klotho</a:t>
            </a:r>
            <a:r>
              <a:rPr lang="fr-FR" sz="1200" dirty="0">
                <a:latin typeface="Arial Narrow" panose="020B0606020202030204" pitchFamily="34" charset="0"/>
              </a:rPr>
              <a:t> in the </a:t>
            </a:r>
            <a:r>
              <a:rPr lang="fr-FR" sz="1200" dirty="0" err="1">
                <a:latin typeface="Arial Narrow" panose="020B0606020202030204" pitchFamily="34" charset="0"/>
              </a:rPr>
              <a:t>endoplasmic</a:t>
            </a:r>
            <a:r>
              <a:rPr lang="fr-FR" sz="1200" dirty="0">
                <a:latin typeface="Arial Narrow" panose="020B0606020202030204" pitchFamily="34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</a:rPr>
              <a:t>reticulum</a:t>
            </a:r>
            <a:r>
              <a:rPr lang="fr-FR" sz="1200" dirty="0">
                <a:latin typeface="Arial Narrow" panose="020B0606020202030204" pitchFamily="34" charset="0"/>
              </a:rPr>
              <a:t> (green)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 Narrow" panose="020B0606020202030204" pitchFamily="34" charset="0"/>
              </a:rPr>
              <a:t>Collagen</a:t>
            </a:r>
            <a:r>
              <a:rPr lang="fr-FR" sz="1200" dirty="0">
                <a:latin typeface="Arial Narrow" panose="020B0606020202030204" pitchFamily="34" charset="0"/>
              </a:rPr>
              <a:t> 1 in the </a:t>
            </a:r>
            <a:r>
              <a:rPr lang="fr-FR" sz="1200" dirty="0" err="1">
                <a:latin typeface="Arial Narrow" panose="020B0606020202030204" pitchFamily="34" charset="0"/>
              </a:rPr>
              <a:t>cytoplasm</a:t>
            </a:r>
            <a:r>
              <a:rPr lang="fr-FR" sz="1200" dirty="0">
                <a:latin typeface="Arial Narrow" panose="020B0606020202030204" pitchFamily="34" charset="0"/>
              </a:rPr>
              <a:t> (</a:t>
            </a:r>
            <a:r>
              <a:rPr lang="fr-FR" sz="1200" dirty="0" err="1">
                <a:latin typeface="Arial Narrow" panose="020B0606020202030204" pitchFamily="34" charset="0"/>
              </a:rPr>
              <a:t>pink</a:t>
            </a:r>
            <a:r>
              <a:rPr lang="fr-FR" sz="1200" dirty="0">
                <a:latin typeface="Arial Narrow" panose="020B0606020202030204" pitchFamily="34" charset="0"/>
              </a:rPr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6B9AF-1E40-46BC-8DDF-2CD812C8E59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4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371495-2997-2542-A7A2-BA96CEFE597C}" type="slidenum">
              <a:rPr lang="en-GB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000" dirty="0">
                <a:solidFill>
                  <a:srgbClr val="9D418C"/>
                </a:solidFill>
                <a:latin typeface="Futura" panose="02000500000000000000" pitchFamily="2" charset="0"/>
                <a:cs typeface="Tahoma" pitchFamily="34" charset="0"/>
              </a:rPr>
              <a:t>Increasingly complex models that are more and more representative of the response of human skin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358B4-A24F-4AC3-A7BC-61EA40BDF3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0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000" dirty="0"/>
              <a:t>The </a:t>
            </a:r>
            <a:r>
              <a:rPr lang="fr-FR" sz="1000" dirty="0" err="1"/>
              <a:t>scientific</a:t>
            </a:r>
            <a:r>
              <a:rPr lang="fr-FR" sz="1000" dirty="0"/>
              <a:t> </a:t>
            </a:r>
            <a:r>
              <a:rPr lang="fr-FR" sz="1000" dirty="0" err="1"/>
              <a:t>path</a:t>
            </a:r>
            <a:endParaRPr lang="fr-FR" sz="1000" dirty="0"/>
          </a:p>
          <a:p>
            <a:r>
              <a:rPr lang="en-US" sz="1000" dirty="0"/>
              <a:t>A complete study can implement all of the models presented</a:t>
            </a:r>
          </a:p>
          <a:p>
            <a:r>
              <a:rPr lang="en-US" sz="1000" dirty="0"/>
              <a:t>The path is not necessary in a straight line but can go backwards to better start again towards more complex models.</a:t>
            </a:r>
          </a:p>
          <a:p>
            <a:r>
              <a:rPr lang="en-US" sz="1000" dirty="0"/>
              <a:t>Focus on the Skin explant models modified by artificial ageing .</a:t>
            </a:r>
          </a:p>
          <a:p>
            <a:r>
              <a:rPr lang="en-US" sz="1000" dirty="0"/>
              <a:t>It is the response of this type of model that will serenely lead us to clinical studies.</a:t>
            </a:r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4358B4-A24F-4AC3-A7BC-61EA40BDF3E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7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0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81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Espace réservé du pied de page 10"/>
          <p:cNvSpPr txBox="1">
            <a:spLocks/>
          </p:cNvSpPr>
          <p:nvPr userDrawn="1"/>
        </p:nvSpPr>
        <p:spPr bwMode="auto">
          <a:xfrm>
            <a:off x="7451725" y="638175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3473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786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660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113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141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0667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30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9614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0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9318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8201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4665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086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13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18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7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98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6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892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1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1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99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47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Espace réservé du pied de page 10"/>
          <p:cNvSpPr txBox="1">
            <a:spLocks/>
          </p:cNvSpPr>
          <p:nvPr userDrawn="1"/>
        </p:nvSpPr>
        <p:spPr bwMode="auto">
          <a:xfrm>
            <a:off x="7451725" y="638175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3473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89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5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25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6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55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94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88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85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6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58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31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EAB15-6EE7-411E-8522-E76FD0973B38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34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Espace réservé du numéro de diapositive 3"/>
          <p:cNvSpPr txBox="1">
            <a:spLocks noGrp="1"/>
          </p:cNvSpPr>
          <p:nvPr userDrawn="1"/>
        </p:nvSpPr>
        <p:spPr bwMode="auto">
          <a:xfrm>
            <a:off x="8172400" y="6381750"/>
            <a:ext cx="82758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0BC6B453-0074-4CDA-9DC1-5467F84F07B8}" type="slidenum">
              <a:rPr lang="fr-FR">
                <a:solidFill>
                  <a:srgbClr val="E7E6E6">
                    <a:lumMod val="25000"/>
                  </a:srgbClr>
                </a:solidFill>
                <a:latin typeface="Eurostile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dirty="0">
              <a:solidFill>
                <a:srgbClr val="E7E6E6">
                  <a:lumMod val="25000"/>
                </a:srgbClr>
              </a:solidFill>
              <a:latin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53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Espace réservé du pied de page 10"/>
          <p:cNvSpPr txBox="1">
            <a:spLocks/>
          </p:cNvSpPr>
          <p:nvPr userDrawn="1"/>
        </p:nvSpPr>
        <p:spPr bwMode="auto">
          <a:xfrm>
            <a:off x="7451725" y="638175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13473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7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94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63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7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63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2530" y="6457951"/>
            <a:ext cx="2057400" cy="365125"/>
          </a:xfrm>
        </p:spPr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27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79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937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1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779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51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437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7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9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5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969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42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3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170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47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Espace réservé du numéro de diapositive 3"/>
          <p:cNvSpPr txBox="1">
            <a:spLocks noGrp="1"/>
          </p:cNvSpPr>
          <p:nvPr userDrawn="1"/>
        </p:nvSpPr>
        <p:spPr bwMode="auto">
          <a:xfrm>
            <a:off x="8172400" y="6381750"/>
            <a:ext cx="82758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0BC6B453-0074-4CDA-9DC1-5467F84F07B8}" type="slidenum">
              <a:rPr lang="fr-FR">
                <a:solidFill>
                  <a:srgbClr val="E7E6E6">
                    <a:lumMod val="25000"/>
                  </a:srgbClr>
                </a:solidFill>
                <a:latin typeface="Eurostile" charset="0"/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dirty="0">
              <a:solidFill>
                <a:srgbClr val="E7E6E6">
                  <a:lumMod val="25000"/>
                </a:srgbClr>
              </a:solidFill>
              <a:latin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69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45" b="93829" l="7357" r="94823">
                        <a14:foregroundMark x1="33243" y1="9800" x2="44823" y2="11434"/>
                        <a14:foregroundMark x1="22343" y1="74229" x2="19619" y2="82396"/>
                        <a14:foregroundMark x1="35695" y1="26134" x2="27384" y2="38657"/>
                        <a14:foregroundMark x1="43052" y1="25590" x2="50409" y2="36842"/>
                        <a14:foregroundMark x1="50681" y1="37387" x2="47139" y2="47187"/>
                        <a14:foregroundMark x1="34605" y1="21597" x2="34605" y2="30309"/>
                        <a14:foregroundMark x1="43869" y1="9619" x2="44278" y2="29220"/>
                        <a14:foregroundMark x1="33106" y1="10163" x2="33515" y2="33031"/>
                        <a14:foregroundMark x1="33106" y1="9437" x2="45368" y2="9619"/>
                        <a14:foregroundMark x1="32970" y1="8348" x2="45095" y2="8711"/>
                        <a14:foregroundMark x1="32425" y1="7441" x2="43869" y2="7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814" y="1951451"/>
            <a:ext cx="4391972" cy="329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12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7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14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25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453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371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5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7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287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32" y="0"/>
            <a:ext cx="74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549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019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52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Espace réservé du pied de page 10"/>
          <p:cNvSpPr txBox="1">
            <a:spLocks/>
          </p:cNvSpPr>
          <p:nvPr userDrawn="1"/>
        </p:nvSpPr>
        <p:spPr bwMode="auto">
          <a:xfrm>
            <a:off x="7451725" y="638175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6250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931511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144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28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35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50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61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846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08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40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6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81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987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7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698A-8C16-4E0E-8DE4-EE5740411D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36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Espace réservé du numéro de diapositive 3"/>
          <p:cNvSpPr txBox="1">
            <a:spLocks noGrp="1"/>
          </p:cNvSpPr>
          <p:nvPr/>
        </p:nvSpPr>
        <p:spPr bwMode="auto">
          <a:xfrm>
            <a:off x="8496746" y="6409134"/>
            <a:ext cx="68376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29AC50B9-EDC4-4D8C-8C16-EB43C712140F}" type="slidenum">
              <a:rPr lang="fr-FR">
                <a:solidFill>
                  <a:sysClr val="windowText" lastClr="000000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034" name="Espace réservé du pied de page 10"/>
          <p:cNvSpPr txBox="1">
            <a:spLocks/>
          </p:cNvSpPr>
          <p:nvPr/>
        </p:nvSpPr>
        <p:spPr bwMode="auto">
          <a:xfrm>
            <a:off x="7451725" y="638175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080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49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Eurostile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Eurostile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Eurostile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A4EAB15-6EE7-411E-8522-E76FD0973B38}" type="slidenum">
              <a:rPr lang="fr-FR" smtClean="0">
                <a:solidFill>
                  <a:prstClr val="white"/>
                </a:solidFill>
                <a:latin typeface="Eurostile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solidFill>
                <a:prstClr val="white"/>
              </a:solidFill>
              <a:latin typeface="Eurostile" charset="0"/>
            </a:endParaRPr>
          </a:p>
        </p:txBody>
      </p:sp>
      <p:sp>
        <p:nvSpPr>
          <p:cNvPr id="10" name="Espace réservé du pied de page 10"/>
          <p:cNvSpPr txBox="1">
            <a:spLocks/>
          </p:cNvSpPr>
          <p:nvPr/>
        </p:nvSpPr>
        <p:spPr bwMode="auto">
          <a:xfrm>
            <a:off x="7451725" y="6381750"/>
            <a:ext cx="1238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prstClr val="white"/>
              </a:solidFill>
              <a:latin typeface="Eurosti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4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D4106EB-1AD3-4BA5-8195-8707CFF20B3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7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DB399-DF5B-0D45-BD28-8232F6E5C6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6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9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4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62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12" Type="http://schemas.openxmlformats.org/officeDocument/2006/relationships/image" Target="../media/image61.emf"/><Relationship Id="rId17" Type="http://schemas.openxmlformats.org/officeDocument/2006/relationships/image" Target="../media/image19.jpeg"/><Relationship Id="rId2" Type="http://schemas.openxmlformats.org/officeDocument/2006/relationships/image" Target="../media/image51.emf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5.emf"/><Relationship Id="rId11" Type="http://schemas.openxmlformats.org/officeDocument/2006/relationships/image" Target="../media/image60.emf"/><Relationship Id="rId5" Type="http://schemas.openxmlformats.org/officeDocument/2006/relationships/image" Target="../media/image54.emf"/><Relationship Id="rId15" Type="http://schemas.openxmlformats.org/officeDocument/2006/relationships/image" Target="../media/image64.png"/><Relationship Id="rId10" Type="http://schemas.openxmlformats.org/officeDocument/2006/relationships/image" Target="../media/image59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12" Type="http://schemas.microsoft.com/office/2007/relationships/hdphoto" Target="../media/hdphoto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Relationship Id="rId6" Type="http://schemas.microsoft.com/office/2007/relationships/hdphoto" Target="../media/hdphoto5.wdp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76.png"/><Relationship Id="rId1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3.xml"/><Relationship Id="rId6" Type="http://schemas.microsoft.com/office/2007/relationships/hdphoto" Target="../media/hdphoto11.wdp"/><Relationship Id="rId5" Type="http://schemas.openxmlformats.org/officeDocument/2006/relationships/image" Target="../media/image80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Relationship Id="rId6" Type="http://schemas.microsoft.com/office/2007/relationships/hdphoto" Target="../media/hdphoto14.wdp"/><Relationship Id="rId5" Type="http://schemas.openxmlformats.org/officeDocument/2006/relationships/image" Target="../media/image83.png"/><Relationship Id="rId4" Type="http://schemas.microsoft.com/office/2007/relationships/hdphoto" Target="../media/hdphoto13.wdp"/><Relationship Id="rId9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85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Relationship Id="rId6" Type="http://schemas.microsoft.com/office/2007/relationships/hdphoto" Target="../media/hdphoto17.wdp"/><Relationship Id="rId5" Type="http://schemas.openxmlformats.org/officeDocument/2006/relationships/image" Target="../media/image86.png"/><Relationship Id="rId4" Type="http://schemas.microsoft.com/office/2007/relationships/hdphoto" Target="../media/hdphoto16.wdp"/><Relationship Id="rId9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3.xml"/><Relationship Id="rId6" Type="http://schemas.microsoft.com/office/2007/relationships/hdphoto" Target="../media/hdphoto20.wdp"/><Relationship Id="rId5" Type="http://schemas.openxmlformats.org/officeDocument/2006/relationships/image" Target="../media/image89.png"/><Relationship Id="rId4" Type="http://schemas.microsoft.com/office/2007/relationships/hdphoto" Target="../media/hdphoto19.wdp"/><Relationship Id="rId9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Relationship Id="rId6" Type="http://schemas.microsoft.com/office/2007/relationships/hdphoto" Target="../media/hdphoto23.wdp"/><Relationship Id="rId5" Type="http://schemas.openxmlformats.org/officeDocument/2006/relationships/image" Target="../media/image92.png"/><Relationship Id="rId4" Type="http://schemas.microsoft.com/office/2007/relationships/hdphoto" Target="../media/hdphoto22.wdp"/><Relationship Id="rId9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microsoft.com/office/2007/relationships/hdphoto" Target="../media/hdphoto29.wdp"/><Relationship Id="rId18" Type="http://schemas.openxmlformats.org/officeDocument/2006/relationships/image" Target="../media/image110.jpeg"/><Relationship Id="rId3" Type="http://schemas.openxmlformats.org/officeDocument/2006/relationships/chart" Target="../charts/chart7.xml"/><Relationship Id="rId7" Type="http://schemas.microsoft.com/office/2007/relationships/hdphoto" Target="../media/hdphoto26.wdp"/><Relationship Id="rId12" Type="http://schemas.openxmlformats.org/officeDocument/2006/relationships/image" Target="../media/image105.png"/><Relationship Id="rId17" Type="http://schemas.openxmlformats.org/officeDocument/2006/relationships/image" Target="../media/image109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8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02.pn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5" Type="http://schemas.openxmlformats.org/officeDocument/2006/relationships/image" Target="../media/image107.jpeg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microsoft.com/office/2007/relationships/hdphoto" Target="../media/hdphoto27.wdp"/><Relationship Id="rId14" Type="http://schemas.openxmlformats.org/officeDocument/2006/relationships/image" Target="../media/image10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Relationship Id="rId9" Type="http://schemas.microsoft.com/office/2007/relationships/hdphoto" Target="../media/hdphoto30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1.xm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0" y="2323913"/>
            <a:ext cx="9144000" cy="144016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spcAft>
                <a:spcPts val="600"/>
              </a:spcAft>
            </a:pPr>
            <a:r>
              <a:rPr lang="fr-FR" sz="3600" dirty="0" err="1">
                <a:solidFill>
                  <a:schemeClr val="tx1"/>
                </a:solidFill>
                <a:latin typeface="Futura Lt BT" panose="020B0402020204020303" pitchFamily="34" charset="0"/>
              </a:rPr>
              <a:t>From</a:t>
            </a:r>
            <a:r>
              <a:rPr lang="fr-FR" sz="3600" dirty="0">
                <a:solidFill>
                  <a:schemeClr val="tx1"/>
                </a:solidFill>
                <a:latin typeface="Futura Lt BT" panose="020B0402020204020303" pitchFamily="34" charset="0"/>
              </a:rPr>
              <a:t> culture </a:t>
            </a:r>
            <a:r>
              <a:rPr lang="fr-FR" sz="3600" dirty="0" err="1">
                <a:solidFill>
                  <a:schemeClr val="tx1"/>
                </a:solidFill>
                <a:latin typeface="Futura Lt BT" panose="020B0402020204020303" pitchFamily="34" charset="0"/>
              </a:rPr>
              <a:t>dish</a:t>
            </a:r>
            <a:r>
              <a:rPr lang="fr-FR" sz="3600" dirty="0">
                <a:solidFill>
                  <a:schemeClr val="tx1"/>
                </a:solidFill>
                <a:latin typeface="Futura Lt BT" panose="020B0402020204020303" pitchFamily="34" charset="0"/>
              </a:rPr>
              <a:t> to </a:t>
            </a:r>
            <a:r>
              <a:rPr lang="fr-FR" sz="3600" dirty="0" err="1">
                <a:solidFill>
                  <a:schemeClr val="tx1"/>
                </a:solidFill>
                <a:latin typeface="Futura Lt BT" panose="020B0402020204020303" pitchFamily="34" charset="0"/>
              </a:rPr>
              <a:t>pre-clinical</a:t>
            </a:r>
            <a:endParaRPr lang="fr-FR" sz="3600" dirty="0">
              <a:solidFill>
                <a:schemeClr val="tx1"/>
              </a:solidFill>
              <a:latin typeface="Futura Lt BT" panose="020B04020202040203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sz="3600" dirty="0">
                <a:solidFill>
                  <a:schemeClr val="tx1"/>
                </a:solidFill>
                <a:latin typeface="Futura Lt BT" panose="020B0402020204020303" pitchFamily="34" charset="0"/>
              </a:rPr>
              <a:t>for </a:t>
            </a:r>
            <a:r>
              <a:rPr lang="fr-FR" sz="3600" dirty="0" err="1">
                <a:solidFill>
                  <a:schemeClr val="tx1"/>
                </a:solidFill>
                <a:latin typeface="Futura Lt BT" panose="020B0402020204020303" pitchFamily="34" charset="0"/>
              </a:rPr>
              <a:t>predicting</a:t>
            </a:r>
            <a:r>
              <a:rPr lang="fr-FR" sz="3600" dirty="0">
                <a:solidFill>
                  <a:schemeClr val="tx1"/>
                </a:solidFill>
                <a:latin typeface="Futura Lt BT" panose="020B0402020204020303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Futura Lt BT" panose="020B0402020204020303" pitchFamily="34" charset="0"/>
              </a:rPr>
              <a:t>clinical</a:t>
            </a:r>
            <a:r>
              <a:rPr lang="fr-FR" sz="3600" dirty="0">
                <a:solidFill>
                  <a:schemeClr val="tx1"/>
                </a:solidFill>
                <a:latin typeface="Futura Lt BT" panose="020B0402020204020303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Futura Lt BT" panose="020B0402020204020303" pitchFamily="34" charset="0"/>
              </a:rPr>
              <a:t>results</a:t>
            </a:r>
            <a:r>
              <a:rPr lang="fr-FR" sz="3600" dirty="0">
                <a:solidFill>
                  <a:schemeClr val="tx1"/>
                </a:solidFill>
                <a:latin typeface="Futura Lt BT" panose="020B0402020204020303" pitchFamily="34" charset="0"/>
              </a:rPr>
              <a:t>.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288"/>
            <a:ext cx="9144000" cy="161773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368461" y="3922949"/>
            <a:ext cx="43731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2000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r>
              <a:rPr lang="fr-FR" sz="2000" dirty="0">
                <a:solidFill>
                  <a:prstClr val="black"/>
                </a:solidFill>
                <a:latin typeface="Futura Lt BT" panose="020B0402020204020303" pitchFamily="34" charset="0"/>
              </a:rPr>
              <a:t>Dr. Claire LEDUC (SYNTIVIA, Toulouse)</a:t>
            </a:r>
          </a:p>
          <a:p>
            <a:endParaRPr lang="fr-FR" sz="2000" dirty="0">
              <a:solidFill>
                <a:prstClr val="black"/>
              </a:solidFill>
              <a:latin typeface="Futura Lt BT" panose="020B0402020204020303" pitchFamily="34" charset="0"/>
            </a:endParaRPr>
          </a:p>
          <a:p>
            <a:r>
              <a:rPr lang="fr-FR" sz="2000" dirty="0">
                <a:solidFill>
                  <a:prstClr val="black"/>
                </a:solidFill>
                <a:latin typeface="Futura Lt BT" panose="020B0402020204020303" pitchFamily="34" charset="0"/>
              </a:rPr>
              <a:t>Dr. Karl LINTNER (KAL’IDEES, Paris)</a:t>
            </a:r>
          </a:p>
          <a:p>
            <a:endParaRPr lang="fr-FR" sz="2000" dirty="0">
              <a:latin typeface="Futura Lt BT" panose="020B0402020204020303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E4B7823-2F07-4543-9D51-111D3C7C65E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1944216" cy="891669"/>
          </a:xfrm>
          <a:prstGeom prst="rect">
            <a:avLst/>
          </a:prstGeom>
          <a:noFill/>
        </p:spPr>
      </p:pic>
      <p:sp>
        <p:nvSpPr>
          <p:cNvPr id="19" name="Rectangle à coins arrondis 4">
            <a:extLst>
              <a:ext uri="{FF2B5EF4-FFF2-40B4-BE49-F238E27FC236}">
                <a16:creationId xmlns:a16="http://schemas.microsoft.com/office/drawing/2014/main" id="{EC7462E1-BA48-9740-919E-CD2A843ECB82}"/>
              </a:ext>
            </a:extLst>
          </p:cNvPr>
          <p:cNvSpPr/>
          <p:nvPr/>
        </p:nvSpPr>
        <p:spPr>
          <a:xfrm>
            <a:off x="-16946" y="516354"/>
            <a:ext cx="9144000" cy="124160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spcAft>
                <a:spcPts val="600"/>
              </a:spcAft>
            </a:pPr>
            <a:r>
              <a:rPr lang="fr-FR" sz="4400" b="1" dirty="0">
                <a:solidFill>
                  <a:schemeClr val="tx1"/>
                </a:solidFill>
                <a:latin typeface="Futura Lt BT" panose="020B0402020204020303" pitchFamily="34" charset="0"/>
              </a:rPr>
              <a:t>EVIDENCE BASED COSMETICS</a:t>
            </a:r>
          </a:p>
        </p:txBody>
      </p:sp>
      <p:pic>
        <p:nvPicPr>
          <p:cNvPr id="3" name="Image 2" descr="Une image contenant objet, horloge, dessin, assiette&#10;&#10;Description générée automatiquement">
            <a:extLst>
              <a:ext uri="{FF2B5EF4-FFF2-40B4-BE49-F238E27FC236}">
                <a16:creationId xmlns:a16="http://schemas.microsoft.com/office/drawing/2014/main" id="{5E795CC7-610A-429E-8A19-396ADE92D1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6101792"/>
            <a:ext cx="2529172" cy="47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05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EEE744-850F-2741-AE16-BF4BD12A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Book Antiqua" panose="02040602050305030304" pitchFamily="18" charset="0"/>
              </a:rPr>
              <a:pPr>
                <a:spcAft>
                  <a:spcPts val="600"/>
                </a:spcAft>
              </a:pPr>
              <a:t>10</a:t>
            </a:fld>
            <a:endParaRPr lang="fr-FR">
              <a:solidFill>
                <a:prstClr val="black">
                  <a:tint val="75000"/>
                </a:prstClr>
              </a:solidFill>
              <a:latin typeface="Book Antiqua" panose="02040602050305030304" pitchFamily="18" charset="0"/>
            </a:endParaRPr>
          </a:p>
        </p:txBody>
      </p:sp>
      <p:pic>
        <p:nvPicPr>
          <p:cNvPr id="7170" name="Picture 2" descr="Good Clinical Practice. GCP. Stock Photo - Image of human ...">
            <a:extLst>
              <a:ext uri="{FF2B5EF4-FFF2-40B4-BE49-F238E27FC236}">
                <a16:creationId xmlns:a16="http://schemas.microsoft.com/office/drawing/2014/main" id="{103A95B5-5FC5-A54D-AF35-20DD525BC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25912"/>
            <a:ext cx="321945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Q-IQ PQ Roles- GCP System Compliance by Ocp Panel - Issuu">
            <a:extLst>
              <a:ext uri="{FF2B5EF4-FFF2-40B4-BE49-F238E27FC236}">
                <a16:creationId xmlns:a16="http://schemas.microsoft.com/office/drawing/2014/main" id="{4AE29FA8-E430-DB43-8FAC-07326D29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225" y="3673498"/>
            <a:ext cx="3579490" cy="26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linical Trials - What You Need to Know - YouTube">
            <a:extLst>
              <a:ext uri="{FF2B5EF4-FFF2-40B4-BE49-F238E27FC236}">
                <a16:creationId xmlns:a16="http://schemas.microsoft.com/office/drawing/2014/main" id="{53E05888-F9EA-B941-8A62-AD811344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26989"/>
            <a:ext cx="3579490" cy="26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ntroduction to clinical research">
            <a:extLst>
              <a:ext uri="{FF2B5EF4-FFF2-40B4-BE49-F238E27FC236}">
                <a16:creationId xmlns:a16="http://schemas.microsoft.com/office/drawing/2014/main" id="{CEF53FF5-4DB1-F843-A128-32E17B0C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486" y="1325104"/>
            <a:ext cx="2931229" cy="21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D342086-B467-4B05-B5A3-FB4219B1B6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15" name="Titre 5">
            <a:extLst>
              <a:ext uri="{FF2B5EF4-FFF2-40B4-BE49-F238E27FC236}">
                <a16:creationId xmlns:a16="http://schemas.microsoft.com/office/drawing/2014/main" id="{8EA337A4-2E62-4420-9D1F-2D4ED2092D3F}"/>
              </a:ext>
            </a:extLst>
          </p:cNvPr>
          <p:cNvSpPr txBox="1">
            <a:spLocks/>
          </p:cNvSpPr>
          <p:nvPr/>
        </p:nvSpPr>
        <p:spPr>
          <a:xfrm>
            <a:off x="457200" y="19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Clinical testing: expensive</a:t>
            </a:r>
          </a:p>
        </p:txBody>
      </p:sp>
    </p:spTree>
    <p:extLst>
      <p:ext uri="{BB962C8B-B14F-4D97-AF65-F5344CB8AC3E}">
        <p14:creationId xmlns:p14="http://schemas.microsoft.com/office/powerpoint/2010/main" val="110225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A296E8D-340F-DC40-910E-ED675A87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Skin hydration state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Wrinkle depth, volume, density, isotropy, roughness…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Skin elasticity</a:t>
            </a:r>
          </a:p>
        </p:txBody>
      </p:sp>
      <p:pic>
        <p:nvPicPr>
          <p:cNvPr id="8" name="Picture 1026" descr="M:\Olga\Moist\cellbefore.bmp">
            <a:extLst>
              <a:ext uri="{FF2B5EF4-FFF2-40B4-BE49-F238E27FC236}">
                <a16:creationId xmlns:a16="http://schemas.microsoft.com/office/drawing/2014/main" id="{969426BC-1114-A14A-A65C-34C581CE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421" y="1635125"/>
            <a:ext cx="1538247" cy="11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29" descr="M:\Olga\Moist\cellafter.bmp">
            <a:extLst>
              <a:ext uri="{FF2B5EF4-FFF2-40B4-BE49-F238E27FC236}">
                <a16:creationId xmlns:a16="http://schemas.microsoft.com/office/drawing/2014/main" id="{2C8DDB4D-26BF-BE4C-83F5-C9F15A32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975" y="1618582"/>
            <a:ext cx="1538248" cy="11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ow to improve your skin's elasticity – Absolute Collagen">
            <a:extLst>
              <a:ext uri="{FF2B5EF4-FFF2-40B4-BE49-F238E27FC236}">
                <a16:creationId xmlns:a16="http://schemas.microsoft.com/office/drawing/2014/main" id="{A327EC0A-CC86-6544-8092-C89096B3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618" y="5327185"/>
            <a:ext cx="1882320" cy="12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34">
            <a:extLst>
              <a:ext uri="{FF2B5EF4-FFF2-40B4-BE49-F238E27FC236}">
                <a16:creationId xmlns:a16="http://schemas.microsoft.com/office/drawing/2014/main" id="{E7F15D2D-B4B4-BA48-8897-0D9E0A6E3CDB}"/>
              </a:ext>
            </a:extLst>
          </p:cNvPr>
          <p:cNvGrpSpPr>
            <a:grpSpLocks/>
          </p:cNvGrpSpPr>
          <p:nvPr/>
        </p:nvGrpSpPr>
        <p:grpSpPr bwMode="auto">
          <a:xfrm>
            <a:off x="3059832" y="3567071"/>
            <a:ext cx="5715744" cy="1697887"/>
            <a:chOff x="96" y="1507"/>
            <a:chExt cx="5568" cy="2877"/>
          </a:xfrm>
        </p:grpSpPr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8FAA352E-BB8F-5C41-B71F-8762EBAF3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51"/>
              <a:ext cx="5424" cy="1968"/>
            </a:xfrm>
            <a:prstGeom prst="rect">
              <a:avLst/>
            </a:prstGeom>
            <a:gradFill rotWithShape="0">
              <a:gsLst>
                <a:gs pos="0">
                  <a:srgbClr val="B4D2FE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6B4088C9-6556-E540-A52C-121B4A839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427"/>
              <a:ext cx="5472" cy="96"/>
            </a:xfrm>
            <a:prstGeom prst="rect">
              <a:avLst/>
            </a:prstGeom>
            <a:solidFill>
              <a:srgbClr val="2BB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7342DF67-2CF0-DA41-A778-B1EE67D7B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507"/>
              <a:ext cx="5472" cy="96"/>
            </a:xfrm>
            <a:prstGeom prst="rect">
              <a:avLst/>
            </a:prstGeom>
            <a:solidFill>
              <a:srgbClr val="2BB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0166288E-039C-9D40-A591-30C704C497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" y="1555"/>
              <a:ext cx="96" cy="1920"/>
            </a:xfrm>
            <a:prstGeom prst="rect">
              <a:avLst/>
            </a:prstGeom>
            <a:solidFill>
              <a:srgbClr val="2BB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1D7E2B67-F02E-2B42-8110-EAD6AC06C9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20" y="1555"/>
              <a:ext cx="96" cy="1920"/>
            </a:xfrm>
            <a:prstGeom prst="rect">
              <a:avLst/>
            </a:prstGeom>
            <a:solidFill>
              <a:srgbClr val="2BB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2ECD3AA-F31C-A849-AFEB-5AAAA135D2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96" y="1555"/>
              <a:ext cx="96" cy="1920"/>
            </a:xfrm>
            <a:prstGeom prst="rect">
              <a:avLst/>
            </a:prstGeom>
            <a:solidFill>
              <a:srgbClr val="2BB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54C08C22-DB45-1D44-BCC4-FA1601932F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472" y="1555"/>
              <a:ext cx="96" cy="1920"/>
            </a:xfrm>
            <a:prstGeom prst="rect">
              <a:avLst/>
            </a:prstGeom>
            <a:solidFill>
              <a:srgbClr val="2BB0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Book Antiqua" panose="02040602050305030304" pitchFamily="18" charset="0"/>
              </a:endParaRPr>
            </a:p>
          </p:txBody>
        </p:sp>
        <p:pic>
          <p:nvPicPr>
            <p:cNvPr id="33" name="Picture 6">
              <a:extLst>
                <a:ext uri="{FF2B5EF4-FFF2-40B4-BE49-F238E27FC236}">
                  <a16:creationId xmlns:a16="http://schemas.microsoft.com/office/drawing/2014/main" id="{E6244E00-9905-434B-AAC6-680250718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555"/>
              <a:ext cx="1728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id="{FA3A9D9D-45C7-EF41-8873-8142A94CB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555"/>
              <a:ext cx="1717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6AFC5B8A-68A1-E14E-9494-ECB26F7CA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55"/>
              <a:ext cx="1729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21">
              <a:extLst>
                <a:ext uri="{FF2B5EF4-FFF2-40B4-BE49-F238E27FC236}">
                  <a16:creationId xmlns:a16="http://schemas.microsoft.com/office/drawing/2014/main" id="{F18BC39A-23F9-C746-B155-6B40CCEA4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696"/>
              <a:ext cx="1728" cy="439"/>
            </a:xfrm>
            <a:prstGeom prst="rect">
              <a:avLst/>
            </a:prstGeom>
            <a:solidFill>
              <a:srgbClr val="F6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1600" b="1">
                  <a:latin typeface="Book Antiqua" panose="02040602050305030304" pitchFamily="18" charset="0"/>
                </a:rPr>
                <a:t>Wrinkle surface</a:t>
              </a:r>
              <a:endParaRPr lang="fr-FR" altLang="fr-FR" sz="1600">
                <a:latin typeface="Book Antiqua" panose="02040602050305030304" pitchFamily="18" charset="0"/>
              </a:endParaRPr>
            </a:p>
          </p:txBody>
        </p:sp>
        <p:sp>
          <p:nvSpPr>
            <p:cNvPr id="37" name="Text Box 22">
              <a:extLst>
                <a:ext uri="{FF2B5EF4-FFF2-40B4-BE49-F238E27FC236}">
                  <a16:creationId xmlns:a16="http://schemas.microsoft.com/office/drawing/2014/main" id="{31D6E875-F72F-4A43-83AC-AAE1BED83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696"/>
              <a:ext cx="1680" cy="437"/>
            </a:xfrm>
            <a:prstGeom prst="rect">
              <a:avLst/>
            </a:prstGeom>
            <a:solidFill>
              <a:srgbClr val="F6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1600" b="1">
                  <a:latin typeface="Book Antiqua" panose="02040602050305030304" pitchFamily="18" charset="0"/>
                </a:rPr>
                <a:t>Wrinkle volume</a:t>
              </a:r>
            </a:p>
          </p:txBody>
        </p:sp>
        <p:sp>
          <p:nvSpPr>
            <p:cNvPr id="38" name="Text Box 23">
              <a:extLst>
                <a:ext uri="{FF2B5EF4-FFF2-40B4-BE49-F238E27FC236}">
                  <a16:creationId xmlns:a16="http://schemas.microsoft.com/office/drawing/2014/main" id="{72B468B9-BEC8-1040-BA3C-9C271A879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696"/>
              <a:ext cx="1680" cy="688"/>
            </a:xfrm>
            <a:prstGeom prst="rect">
              <a:avLst/>
            </a:prstGeom>
            <a:solidFill>
              <a:srgbClr val="F6F2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fr-FR" altLang="fr-FR" sz="1600" b="1">
                  <a:latin typeface="Book Antiqua" panose="02040602050305030304" pitchFamily="18" charset="0"/>
                </a:rPr>
                <a:t>Surface accidents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753E52B-47B5-4D6F-A8D2-45C3717B82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C68C07E-2957-427E-97F4-0A9CEC452DAA}"/>
              </a:ext>
            </a:extLst>
          </p:cNvPr>
          <p:cNvSpPr txBox="1">
            <a:spLocks/>
          </p:cNvSpPr>
          <p:nvPr/>
        </p:nvSpPr>
        <p:spPr>
          <a:xfrm>
            <a:off x="348881" y="16289"/>
            <a:ext cx="8229600" cy="114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Measuring ”anti-ageing” performance? </a:t>
            </a:r>
          </a:p>
          <a:p>
            <a:r>
              <a:rPr lang="en-US" dirty="0"/>
              <a:t>Quantitatively?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1C7EEBBC-F3BA-477D-BF64-9617A05E96C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12739" y="1696228"/>
            <a:ext cx="82809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The VISIA® system and its data base (≈3500 women) allows us to determine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the « mean theoretical  age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 » of the skin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8ADD47E-5875-1948-A7A5-AE50A4364E43}"/>
              </a:ext>
            </a:extLst>
          </p:cNvPr>
          <p:cNvGrpSpPr/>
          <p:nvPr/>
        </p:nvGrpSpPr>
        <p:grpSpPr>
          <a:xfrm>
            <a:off x="1619511" y="3240642"/>
            <a:ext cx="5667375" cy="3261122"/>
            <a:chOff x="1658541" y="2365772"/>
            <a:chExt cx="5667375" cy="3261122"/>
          </a:xfrm>
        </p:grpSpPr>
        <p:pic>
          <p:nvPicPr>
            <p:cNvPr id="389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541" y="2365772"/>
              <a:ext cx="5551884" cy="326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66" name="Line 6"/>
            <p:cNvSpPr>
              <a:spLocks noChangeShapeType="1"/>
            </p:cNvSpPr>
            <p:nvPr/>
          </p:nvSpPr>
          <p:spPr bwMode="auto">
            <a:xfrm flipV="1">
              <a:off x="2033587" y="4833937"/>
              <a:ext cx="5292329" cy="535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5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>
              <a:off x="6030516" y="4887517"/>
              <a:ext cx="0" cy="3250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5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 flipV="1">
              <a:off x="2033587" y="4995862"/>
              <a:ext cx="5292329" cy="535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5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>
              <a:off x="4936331" y="5037535"/>
              <a:ext cx="0" cy="1619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135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A39B5707-62D9-4AF5-B744-96221AF2A5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34DEF18-F072-4BC4-A082-7629E3B87871}"/>
              </a:ext>
            </a:extLst>
          </p:cNvPr>
          <p:cNvSpPr txBox="1">
            <a:spLocks/>
          </p:cNvSpPr>
          <p:nvPr/>
        </p:nvSpPr>
        <p:spPr>
          <a:xfrm>
            <a:off x="348881" y="16289"/>
            <a:ext cx="8229600" cy="114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Wrinkles</a:t>
            </a:r>
            <a:endParaRPr lang="en-US" dirty="0"/>
          </a:p>
        </p:txBody>
      </p:sp>
      <p:pic>
        <p:nvPicPr>
          <p:cNvPr id="8" name="Picture 12" descr="Visia">
            <a:extLst>
              <a:ext uri="{FF2B5EF4-FFF2-40B4-BE49-F238E27FC236}">
                <a16:creationId xmlns:a16="http://schemas.microsoft.com/office/drawing/2014/main" id="{CAB48001-8D41-48E0-9549-B497F2DD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294" y="60939"/>
            <a:ext cx="1375158" cy="10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BB1469F0-8009-40EB-B76A-8CBE48F2E4F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2016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932" y="1780035"/>
            <a:ext cx="3270647" cy="1322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ZoneTexte 10"/>
          <p:cNvSpPr txBox="1"/>
          <p:nvPr/>
        </p:nvSpPr>
        <p:spPr>
          <a:xfrm>
            <a:off x="6308068" y="1645380"/>
            <a:ext cx="2512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AGE-Reader®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7FB65E5-56A9-424E-89FB-B40055AAC7FD}"/>
              </a:ext>
            </a:extLst>
          </p:cNvPr>
          <p:cNvGrpSpPr/>
          <p:nvPr/>
        </p:nvGrpSpPr>
        <p:grpSpPr>
          <a:xfrm>
            <a:off x="1895995" y="3384694"/>
            <a:ext cx="5664473" cy="3211110"/>
            <a:chOff x="1160859" y="1715692"/>
            <a:chExt cx="5137547" cy="2788599"/>
          </a:xfrm>
        </p:grpSpPr>
        <p:grpSp>
          <p:nvGrpSpPr>
            <p:cNvPr id="40963" name="Groupe 5"/>
            <p:cNvGrpSpPr>
              <a:grpSpLocks/>
            </p:cNvGrpSpPr>
            <p:nvPr/>
          </p:nvGrpSpPr>
          <p:grpSpPr bwMode="auto">
            <a:xfrm>
              <a:off x="1160859" y="1727753"/>
              <a:ext cx="5137547" cy="2776538"/>
              <a:chOff x="179388" y="3481263"/>
              <a:chExt cx="4289253" cy="2292021"/>
            </a:xfrm>
          </p:grpSpPr>
          <p:pic>
            <p:nvPicPr>
              <p:cNvPr id="40967" name="Imag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51"/>
              <a:stretch>
                <a:fillRect/>
              </a:stretch>
            </p:blipFill>
            <p:spPr bwMode="auto">
              <a:xfrm>
                <a:off x="179388" y="3481263"/>
                <a:ext cx="4289253" cy="2292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0968" name="Connecteur droit avec flèche 5"/>
              <p:cNvCxnSpPr>
                <a:cxnSpLocks noChangeShapeType="1"/>
              </p:cNvCxnSpPr>
              <p:nvPr/>
            </p:nvCxnSpPr>
            <p:spPr bwMode="auto">
              <a:xfrm>
                <a:off x="407438" y="4603903"/>
                <a:ext cx="2837067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969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407438" y="4693164"/>
                <a:ext cx="2448272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970" name="Connecteur droit avec flèche 7"/>
              <p:cNvCxnSpPr>
                <a:cxnSpLocks noChangeShapeType="1"/>
              </p:cNvCxnSpPr>
              <p:nvPr/>
            </p:nvCxnSpPr>
            <p:spPr bwMode="auto">
              <a:xfrm flipH="1">
                <a:off x="2855710" y="5629268"/>
                <a:ext cx="388795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" name="ZoneTexte 8"/>
              <p:cNvSpPr txBox="1"/>
              <p:nvPr/>
            </p:nvSpPr>
            <p:spPr>
              <a:xfrm>
                <a:off x="939823" y="3544166"/>
                <a:ext cx="2665003" cy="12601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lIns="27000" tIns="27000" rIns="27000" bIns="270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788" dirty="0">
                    <a:solidFill>
                      <a:prstClr val="black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Correlation Age – AGEs </a:t>
                </a:r>
                <a:r>
                  <a:rPr lang="en-US" sz="788" dirty="0" err="1">
                    <a:solidFill>
                      <a:prstClr val="black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autofluorescence</a:t>
                </a:r>
                <a:endParaRPr lang="en-US" sz="788" dirty="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13" name="Connecteur droit avec flèche 12"/>
            <p:cNvCxnSpPr/>
            <p:nvPr/>
          </p:nvCxnSpPr>
          <p:spPr>
            <a:xfrm flipH="1">
              <a:off x="4388645" y="1715692"/>
              <a:ext cx="1422797" cy="14585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0EA55C9-2D43-44CD-A945-825947033B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9833473-12AB-47C3-9FA7-1499627EC678}"/>
              </a:ext>
            </a:extLst>
          </p:cNvPr>
          <p:cNvSpPr txBox="1">
            <a:spLocks/>
          </p:cNvSpPr>
          <p:nvPr/>
        </p:nvSpPr>
        <p:spPr>
          <a:xfrm>
            <a:off x="348881" y="16289"/>
            <a:ext cx="8229600" cy="114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fr-FR" sz="4000" dirty="0"/>
              <a:t>Skin glycation = f(</a:t>
            </a:r>
            <a:r>
              <a:rPr lang="fr-FR" sz="4000" dirty="0" err="1"/>
              <a:t>age</a:t>
            </a:r>
            <a:r>
              <a:rPr lang="fr-FR" sz="4000" dirty="0"/>
              <a:t>)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37056069-D2D3-4601-8E78-F51DD83D821D}"/>
              </a:ext>
            </a:extLst>
          </p:cNvPr>
          <p:cNvSpPr txBox="1">
            <a:spLocks/>
          </p:cNvSpPr>
          <p:nvPr/>
        </p:nvSpPr>
        <p:spPr>
          <a:xfrm>
            <a:off x="1528762" y="342797"/>
            <a:ext cx="6031706" cy="625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latin typeface="Futura Lt BT" panose="020B0402020204020303" pitchFamily="34" charset="0"/>
            </a:endParaRPr>
          </a:p>
        </p:txBody>
      </p: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48048AC9-DCA7-43F7-8415-05CFF876372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221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6905062" y="2135209"/>
            <a:ext cx="185737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350" dirty="0" err="1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Reviscometer</a:t>
            </a:r>
            <a:r>
              <a:rPr lang="fr-FR" sz="1350" dirty="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®</a:t>
            </a:r>
          </a:p>
        </p:txBody>
      </p:sp>
      <p:grpSp>
        <p:nvGrpSpPr>
          <p:cNvPr id="41986" name="Grouper 17"/>
          <p:cNvGrpSpPr>
            <a:grpSpLocks/>
          </p:cNvGrpSpPr>
          <p:nvPr/>
        </p:nvGrpSpPr>
        <p:grpSpPr bwMode="auto">
          <a:xfrm>
            <a:off x="101614" y="1392844"/>
            <a:ext cx="8660823" cy="4919441"/>
            <a:chOff x="-101500" y="2321923"/>
            <a:chExt cx="7138698" cy="3504202"/>
          </a:xfrm>
        </p:grpSpPr>
        <p:pic>
          <p:nvPicPr>
            <p:cNvPr id="41990" name="Picture 2" descr="S:\Marketing-Commercial\Marketing\MARKETING\Data\PRODUITS\SENESTEM\images\DT\in vivo\02-revisco\Senestem-graphe-rrt-moyen-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1500" y="3469633"/>
              <a:ext cx="5016090" cy="235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ZoneTexte 7"/>
            <p:cNvSpPr txBox="1">
              <a:spLocks noChangeArrowheads="1"/>
            </p:cNvSpPr>
            <p:nvPr/>
          </p:nvSpPr>
          <p:spPr bwMode="auto">
            <a:xfrm>
              <a:off x="4232275" y="5380038"/>
              <a:ext cx="333227" cy="17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50">
                  <a:solidFill>
                    <a:srgbClr val="000000"/>
                  </a:solidFill>
                  <a:latin typeface="Futura Lt BT" panose="020B0402020204020303" pitchFamily="34" charset="0"/>
                  <a:cs typeface="Arial" charset="0"/>
                </a:rPr>
                <a:t>Age</a:t>
              </a:r>
            </a:p>
          </p:txBody>
        </p:sp>
        <p:sp>
          <p:nvSpPr>
            <p:cNvPr id="41992" name="ZoneTexte 40"/>
            <p:cNvSpPr txBox="1">
              <a:spLocks noChangeArrowheads="1"/>
            </p:cNvSpPr>
            <p:nvPr/>
          </p:nvSpPr>
          <p:spPr bwMode="auto">
            <a:xfrm>
              <a:off x="102310" y="3170582"/>
              <a:ext cx="2319612" cy="285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>
                  <a:solidFill>
                    <a:srgbClr val="000000"/>
                  </a:solidFill>
                  <a:latin typeface="Futura Lt BT" panose="020B0402020204020303" pitchFamily="34" charset="0"/>
                  <a:cs typeface="Arial" charset="0"/>
                </a:rPr>
                <a:t>Average</a:t>
              </a:r>
              <a:r>
                <a:rPr lang="fr-FR" sz="2000" dirty="0">
                  <a:solidFill>
                    <a:srgbClr val="000000"/>
                  </a:solidFill>
                  <a:latin typeface="Futura Lt BT" panose="020B0402020204020303" pitchFamily="34" charset="0"/>
                  <a:cs typeface="Arial" charset="0"/>
                </a:rPr>
                <a:t> RRT (ms)</a:t>
              </a:r>
            </a:p>
          </p:txBody>
        </p:sp>
        <p:sp>
          <p:nvSpPr>
            <p:cNvPr id="41993" name="ZoneTexte 41"/>
            <p:cNvSpPr txBox="1">
              <a:spLocks noChangeArrowheads="1"/>
            </p:cNvSpPr>
            <p:nvPr/>
          </p:nvSpPr>
          <p:spPr bwMode="auto">
            <a:xfrm>
              <a:off x="1497485" y="2321923"/>
              <a:ext cx="4646302" cy="26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>
                  <a:latin typeface="Futura Lt BT" panose="020B0402020204020303" pitchFamily="34" charset="0"/>
                  <a:cs typeface="Arial" charset="0"/>
                </a:rPr>
                <a:t>Preliminary</a:t>
              </a:r>
              <a:r>
                <a:rPr lang="fr-FR" sz="2000" dirty="0">
                  <a:latin typeface="Futura Lt BT" panose="020B0402020204020303" pitchFamily="34" charset="0"/>
                  <a:cs typeface="Arial" charset="0"/>
                </a:rPr>
                <a:t> </a:t>
              </a:r>
              <a:r>
                <a:rPr lang="fr-FR" sz="2000" dirty="0" err="1">
                  <a:latin typeface="Futura Lt BT" panose="020B0402020204020303" pitchFamily="34" charset="0"/>
                  <a:cs typeface="Arial" charset="0"/>
                </a:rPr>
                <a:t>study</a:t>
              </a:r>
              <a:r>
                <a:rPr lang="fr-FR" sz="2000" dirty="0">
                  <a:latin typeface="Futura Lt BT" panose="020B0402020204020303" pitchFamily="34" charset="0"/>
                  <a:cs typeface="Arial" charset="0"/>
                </a:rPr>
                <a:t> </a:t>
              </a:r>
              <a:r>
                <a:rPr lang="fr-FR" sz="2000" dirty="0" err="1">
                  <a:latin typeface="Futura Lt BT" panose="020B0402020204020303" pitchFamily="34" charset="0"/>
                  <a:cs typeface="Arial" charset="0"/>
                </a:rPr>
                <a:t>carried</a:t>
              </a:r>
              <a:r>
                <a:rPr lang="fr-FR" sz="2000" dirty="0">
                  <a:latin typeface="Futura Lt BT" panose="020B0402020204020303" pitchFamily="34" charset="0"/>
                  <a:cs typeface="Arial" charset="0"/>
                </a:rPr>
                <a:t> out by </a:t>
              </a:r>
              <a:r>
                <a:rPr lang="fr-FR" sz="2000" dirty="0" err="1">
                  <a:latin typeface="Futura Lt BT" panose="020B0402020204020303" pitchFamily="34" charset="0"/>
                  <a:cs typeface="Arial" charset="0"/>
                </a:rPr>
                <a:t>Sederma</a:t>
              </a:r>
              <a:endParaRPr lang="fr-FR" sz="2000" dirty="0">
                <a:latin typeface="Futura Lt BT" panose="020B0402020204020303" pitchFamily="34" charset="0"/>
                <a:cs typeface="Arial" charset="0"/>
              </a:endParaRPr>
            </a:p>
          </p:txBody>
        </p:sp>
        <p:sp>
          <p:nvSpPr>
            <p:cNvPr id="41995" name="ZoneTexte 44"/>
            <p:cNvSpPr txBox="1">
              <a:spLocks noChangeArrowheads="1"/>
            </p:cNvSpPr>
            <p:nvPr/>
          </p:nvSpPr>
          <p:spPr bwMode="auto">
            <a:xfrm>
              <a:off x="5090151" y="4491107"/>
              <a:ext cx="1947047" cy="731594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  <a:latin typeface="Futura Lt BT" panose="020B0402020204020303" pitchFamily="34" charset="0"/>
                  <a:cs typeface="Arial" charset="0"/>
                </a:rPr>
                <a:t>« Minus six </a:t>
              </a:r>
              <a:r>
                <a:rPr lang="fr-FR" sz="2000" b="1" dirty="0" err="1">
                  <a:solidFill>
                    <a:schemeClr val="accent6">
                      <a:lumMod val="75000"/>
                    </a:schemeClr>
                  </a:solidFill>
                  <a:latin typeface="Futura Lt BT" panose="020B0402020204020303" pitchFamily="34" charset="0"/>
                  <a:cs typeface="Arial" charset="0"/>
                </a:rPr>
                <a:t>years</a:t>
              </a:r>
              <a:endParaRPr lang="fr-FR" sz="2000" b="1" dirty="0">
                <a:solidFill>
                  <a:schemeClr val="accent6">
                    <a:lumMod val="75000"/>
                  </a:schemeClr>
                </a:solidFill>
                <a:latin typeface="Futura Lt BT" panose="020B0402020204020303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  <a:latin typeface="Futura Lt BT" panose="020B0402020204020303" pitchFamily="34" charset="0"/>
                  <a:cs typeface="Arial" charset="0"/>
                </a:rPr>
                <a:t>in 1 </a:t>
              </a:r>
              <a:r>
                <a:rPr lang="fr-FR" sz="2000" b="1" dirty="0" err="1">
                  <a:solidFill>
                    <a:schemeClr val="accent6">
                      <a:lumMod val="75000"/>
                    </a:schemeClr>
                  </a:solidFill>
                  <a:latin typeface="Futura Lt BT" panose="020B0402020204020303" pitchFamily="34" charset="0"/>
                  <a:cs typeface="Arial" charset="0"/>
                </a:rPr>
                <a:t>month</a:t>
              </a:r>
              <a:r>
                <a:rPr lang="fr-FR" sz="2000" b="1" dirty="0">
                  <a:solidFill>
                    <a:schemeClr val="accent6">
                      <a:lumMod val="75000"/>
                    </a:schemeClr>
                  </a:solidFill>
                  <a:latin typeface="Futura Lt BT" panose="020B0402020204020303" pitchFamily="34" charset="0"/>
                  <a:cs typeface="Arial" charset="0"/>
                </a:rPr>
                <a:t> »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37C68B7-B629-D84C-880A-56BD504E1C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237" y="2436250"/>
            <a:ext cx="2362200" cy="1498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6B7877-D5F6-4A56-A6F8-22303720F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7" name="Titre 5">
            <a:extLst>
              <a:ext uri="{FF2B5EF4-FFF2-40B4-BE49-F238E27FC236}">
                <a16:creationId xmlns:a16="http://schemas.microsoft.com/office/drawing/2014/main" id="{524816F0-759B-4B54-9B9A-A92C3C8921C7}"/>
              </a:ext>
            </a:extLst>
          </p:cNvPr>
          <p:cNvSpPr txBox="1">
            <a:spLocks/>
          </p:cNvSpPr>
          <p:nvPr/>
        </p:nvSpPr>
        <p:spPr>
          <a:xfrm>
            <a:off x="348881" y="16289"/>
            <a:ext cx="8229600" cy="1142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32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fr-FR" sz="4000" dirty="0"/>
              <a:t>Skin </a:t>
            </a:r>
            <a:r>
              <a:rPr lang="fr-FR" sz="4000" dirty="0" err="1"/>
              <a:t>viscosity</a:t>
            </a:r>
            <a:r>
              <a:rPr lang="fr-FR" sz="4000" dirty="0"/>
              <a:t> = f(</a:t>
            </a:r>
            <a:r>
              <a:rPr lang="fr-FR" sz="4000" dirty="0" err="1"/>
              <a:t>age</a:t>
            </a:r>
            <a:r>
              <a:rPr lang="fr-FR" sz="4000" dirty="0"/>
              <a:t>)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D3F135A-2516-42B5-8A88-7C1E985FB038}"/>
              </a:ext>
            </a:extLst>
          </p:cNvPr>
          <p:cNvCxnSpPr>
            <a:cxnSpLocks/>
            <a:endCxn id="41995" idx="1"/>
          </p:cNvCxnSpPr>
          <p:nvPr/>
        </p:nvCxnSpPr>
        <p:spPr>
          <a:xfrm>
            <a:off x="4067944" y="4933200"/>
            <a:ext cx="2332293" cy="1842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5E3452-0F37-44C0-AAB8-FBEEEA65DD11}"/>
              </a:ext>
            </a:extLst>
          </p:cNvPr>
          <p:cNvCxnSpPr>
            <a:cxnSpLocks/>
            <a:stCxn id="41995" idx="1"/>
          </p:cNvCxnSpPr>
          <p:nvPr/>
        </p:nvCxnSpPr>
        <p:spPr>
          <a:xfrm flipH="1">
            <a:off x="4860035" y="4951625"/>
            <a:ext cx="1540202" cy="261927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FF525596-A107-461F-8401-2893B05A4CA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6968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Numériser0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22" y="1972805"/>
            <a:ext cx="4030330" cy="29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12" y="5169335"/>
            <a:ext cx="196334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87138" y="4973130"/>
            <a:ext cx="2490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 err="1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Cutometer</a:t>
            </a:r>
            <a:r>
              <a:rPr lang="fr-FR" sz="2800" dirty="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®</a:t>
            </a:r>
          </a:p>
        </p:txBody>
      </p:sp>
      <p:grpSp>
        <p:nvGrpSpPr>
          <p:cNvPr id="43013" name="Group 157"/>
          <p:cNvGrpSpPr>
            <a:grpSpLocks/>
          </p:cNvGrpSpPr>
          <p:nvPr/>
        </p:nvGrpSpPr>
        <p:grpSpPr bwMode="auto">
          <a:xfrm>
            <a:off x="4354116" y="2078831"/>
            <a:ext cx="4394348" cy="2430289"/>
            <a:chOff x="1025" y="2677"/>
            <a:chExt cx="2712" cy="1576"/>
          </a:xfrm>
        </p:grpSpPr>
        <p:sp>
          <p:nvSpPr>
            <p:cNvPr id="43015" name="Rectangle 158"/>
            <p:cNvSpPr>
              <a:spLocks noChangeArrowheads="1"/>
            </p:cNvSpPr>
            <p:nvPr/>
          </p:nvSpPr>
          <p:spPr bwMode="auto">
            <a:xfrm>
              <a:off x="1025" y="2677"/>
              <a:ext cx="2712" cy="157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016" name="Rectangle 159"/>
            <p:cNvSpPr>
              <a:spLocks noChangeArrowheads="1"/>
            </p:cNvSpPr>
            <p:nvPr/>
          </p:nvSpPr>
          <p:spPr bwMode="auto">
            <a:xfrm>
              <a:off x="1618" y="2725"/>
              <a:ext cx="112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rPr>
                <a:t>Correlation Resistence R25/age (arm)</a:t>
              </a:r>
            </a:p>
          </p:txBody>
        </p:sp>
        <p:grpSp>
          <p:nvGrpSpPr>
            <p:cNvPr id="43017" name="Group 160"/>
            <p:cNvGrpSpPr>
              <a:grpSpLocks/>
            </p:cNvGrpSpPr>
            <p:nvPr/>
          </p:nvGrpSpPr>
          <p:grpSpPr bwMode="auto">
            <a:xfrm>
              <a:off x="1078" y="2844"/>
              <a:ext cx="2588" cy="1367"/>
              <a:chOff x="1078" y="2844"/>
              <a:chExt cx="2588" cy="1367"/>
            </a:xfrm>
          </p:grpSpPr>
          <p:sp>
            <p:nvSpPr>
              <p:cNvPr id="43018" name="Rectangle 161"/>
              <p:cNvSpPr>
                <a:spLocks noChangeArrowheads="1"/>
              </p:cNvSpPr>
              <p:nvPr/>
            </p:nvSpPr>
            <p:spPr bwMode="auto">
              <a:xfrm>
                <a:off x="1270" y="2880"/>
                <a:ext cx="2382" cy="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19" name="Rectangle 162"/>
              <p:cNvSpPr>
                <a:spLocks noChangeArrowheads="1"/>
              </p:cNvSpPr>
              <p:nvPr/>
            </p:nvSpPr>
            <p:spPr bwMode="auto">
              <a:xfrm>
                <a:off x="1270" y="2994"/>
                <a:ext cx="2382" cy="87"/>
              </a:xfrm>
              <a:prstGeom prst="rect">
                <a:avLst/>
              </a:prstGeom>
              <a:solidFill>
                <a:srgbClr val="FD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0" name="Rectangle 163"/>
              <p:cNvSpPr>
                <a:spLocks noChangeArrowheads="1"/>
              </p:cNvSpPr>
              <p:nvPr/>
            </p:nvSpPr>
            <p:spPr bwMode="auto">
              <a:xfrm>
                <a:off x="1270" y="3081"/>
                <a:ext cx="2382" cy="55"/>
              </a:xfrm>
              <a:prstGeom prst="rect">
                <a:avLst/>
              </a:prstGeom>
              <a:solidFill>
                <a:srgbClr val="FBF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1" name="Rectangle 164"/>
              <p:cNvSpPr>
                <a:spLocks noChangeArrowheads="1"/>
              </p:cNvSpPr>
              <p:nvPr/>
            </p:nvSpPr>
            <p:spPr bwMode="auto">
              <a:xfrm>
                <a:off x="1270" y="3136"/>
                <a:ext cx="2382" cy="50"/>
              </a:xfrm>
              <a:prstGeom prst="rect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2" name="Rectangle 165"/>
              <p:cNvSpPr>
                <a:spLocks noChangeArrowheads="1"/>
              </p:cNvSpPr>
              <p:nvPr/>
            </p:nvSpPr>
            <p:spPr bwMode="auto">
              <a:xfrm>
                <a:off x="1270" y="3186"/>
                <a:ext cx="2382" cy="37"/>
              </a:xfrm>
              <a:prstGeom prst="rect">
                <a:avLst/>
              </a:prstGeom>
              <a:solidFill>
                <a:srgbClr val="F7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3" name="Rectangle 166"/>
              <p:cNvSpPr>
                <a:spLocks noChangeArrowheads="1"/>
              </p:cNvSpPr>
              <p:nvPr/>
            </p:nvSpPr>
            <p:spPr bwMode="auto">
              <a:xfrm>
                <a:off x="1270" y="3223"/>
                <a:ext cx="2382" cy="36"/>
              </a:xfrm>
              <a:prstGeom prst="rect">
                <a:avLst/>
              </a:prstGeom>
              <a:solidFill>
                <a:srgbClr val="F5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4" name="Rectangle 167"/>
              <p:cNvSpPr>
                <a:spLocks noChangeArrowheads="1"/>
              </p:cNvSpPr>
              <p:nvPr/>
            </p:nvSpPr>
            <p:spPr bwMode="auto">
              <a:xfrm>
                <a:off x="1270" y="3259"/>
                <a:ext cx="2382" cy="32"/>
              </a:xfrm>
              <a:prstGeom prst="rect">
                <a:avLst/>
              </a:prstGeom>
              <a:solidFill>
                <a:srgbClr val="F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5" name="Rectangle 168"/>
              <p:cNvSpPr>
                <a:spLocks noChangeArrowheads="1"/>
              </p:cNvSpPr>
              <p:nvPr/>
            </p:nvSpPr>
            <p:spPr bwMode="auto">
              <a:xfrm>
                <a:off x="1270" y="3291"/>
                <a:ext cx="2382" cy="37"/>
              </a:xfrm>
              <a:prstGeom prst="rect">
                <a:avLst/>
              </a:prstGeom>
              <a:solidFill>
                <a:srgbClr val="F1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6" name="Rectangle 169"/>
              <p:cNvSpPr>
                <a:spLocks noChangeArrowheads="1"/>
              </p:cNvSpPr>
              <p:nvPr/>
            </p:nvSpPr>
            <p:spPr bwMode="auto">
              <a:xfrm>
                <a:off x="1270" y="3328"/>
                <a:ext cx="2382" cy="32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7" name="Rectangle 170"/>
              <p:cNvSpPr>
                <a:spLocks noChangeArrowheads="1"/>
              </p:cNvSpPr>
              <p:nvPr/>
            </p:nvSpPr>
            <p:spPr bwMode="auto">
              <a:xfrm>
                <a:off x="1270" y="3360"/>
                <a:ext cx="2382" cy="22"/>
              </a:xfrm>
              <a:prstGeom prst="rect">
                <a:avLst/>
              </a:prstGeom>
              <a:solidFill>
                <a:srgbClr val="ED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8" name="Rectangle 171"/>
              <p:cNvSpPr>
                <a:spLocks noChangeArrowheads="1"/>
              </p:cNvSpPr>
              <p:nvPr/>
            </p:nvSpPr>
            <p:spPr bwMode="auto">
              <a:xfrm>
                <a:off x="1270" y="3382"/>
                <a:ext cx="2382" cy="32"/>
              </a:xfrm>
              <a:prstGeom prst="rect">
                <a:avLst/>
              </a:prstGeom>
              <a:solidFill>
                <a:srgbClr val="EB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29" name="Rectangle 172"/>
              <p:cNvSpPr>
                <a:spLocks noChangeArrowheads="1"/>
              </p:cNvSpPr>
              <p:nvPr/>
            </p:nvSpPr>
            <p:spPr bwMode="auto">
              <a:xfrm>
                <a:off x="1270" y="3414"/>
                <a:ext cx="2382" cy="23"/>
              </a:xfrm>
              <a:prstGeom prst="rect">
                <a:avLst/>
              </a:prstGeom>
              <a:solidFill>
                <a:srgbClr val="E9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0" name="Rectangle 173"/>
              <p:cNvSpPr>
                <a:spLocks noChangeArrowheads="1"/>
              </p:cNvSpPr>
              <p:nvPr/>
            </p:nvSpPr>
            <p:spPr bwMode="auto">
              <a:xfrm>
                <a:off x="1270" y="3437"/>
                <a:ext cx="2382" cy="32"/>
              </a:xfrm>
              <a:prstGeom prst="rect">
                <a:avLst/>
              </a:prstGeom>
              <a:solidFill>
                <a:srgbClr val="E7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1" name="Rectangle 174"/>
              <p:cNvSpPr>
                <a:spLocks noChangeArrowheads="1"/>
              </p:cNvSpPr>
              <p:nvPr/>
            </p:nvSpPr>
            <p:spPr bwMode="auto">
              <a:xfrm>
                <a:off x="1270" y="3469"/>
                <a:ext cx="2382" cy="23"/>
              </a:xfrm>
              <a:prstGeom prst="rect">
                <a:avLst/>
              </a:prstGeom>
              <a:solidFill>
                <a:srgbClr val="E5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2" name="Rectangle 175"/>
              <p:cNvSpPr>
                <a:spLocks noChangeArrowheads="1"/>
              </p:cNvSpPr>
              <p:nvPr/>
            </p:nvSpPr>
            <p:spPr bwMode="auto">
              <a:xfrm>
                <a:off x="1270" y="3492"/>
                <a:ext cx="2382" cy="27"/>
              </a:xfrm>
              <a:prstGeom prst="rect">
                <a:avLst/>
              </a:prstGeom>
              <a:solidFill>
                <a:srgbClr val="E3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3" name="Rectangle 176"/>
              <p:cNvSpPr>
                <a:spLocks noChangeArrowheads="1"/>
              </p:cNvSpPr>
              <p:nvPr/>
            </p:nvSpPr>
            <p:spPr bwMode="auto">
              <a:xfrm>
                <a:off x="1270" y="3519"/>
                <a:ext cx="2382" cy="23"/>
              </a:xfrm>
              <a:prstGeom prst="rect">
                <a:avLst/>
              </a:prstGeom>
              <a:solidFill>
                <a:srgbClr val="E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4" name="Rectangle 177"/>
              <p:cNvSpPr>
                <a:spLocks noChangeArrowheads="1"/>
              </p:cNvSpPr>
              <p:nvPr/>
            </p:nvSpPr>
            <p:spPr bwMode="auto">
              <a:xfrm>
                <a:off x="1270" y="3542"/>
                <a:ext cx="2382" cy="32"/>
              </a:xfrm>
              <a:prstGeom prst="rect">
                <a:avLst/>
              </a:prstGeom>
              <a:solidFill>
                <a:srgbClr val="D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5" name="Rectangle 178"/>
              <p:cNvSpPr>
                <a:spLocks noChangeArrowheads="1"/>
              </p:cNvSpPr>
              <p:nvPr/>
            </p:nvSpPr>
            <p:spPr bwMode="auto">
              <a:xfrm>
                <a:off x="1270" y="3574"/>
                <a:ext cx="2382" cy="32"/>
              </a:xfrm>
              <a:prstGeom prst="rect">
                <a:avLst/>
              </a:pr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6" name="Rectangle 179"/>
              <p:cNvSpPr>
                <a:spLocks noChangeArrowheads="1"/>
              </p:cNvSpPr>
              <p:nvPr/>
            </p:nvSpPr>
            <p:spPr bwMode="auto">
              <a:xfrm>
                <a:off x="1270" y="3606"/>
                <a:ext cx="2382" cy="18"/>
              </a:xfrm>
              <a:prstGeom prst="rect">
                <a:avLst/>
              </a:prstGeom>
              <a:solidFill>
                <a:srgbClr val="DB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7" name="Rectangle 180"/>
              <p:cNvSpPr>
                <a:spLocks noChangeArrowheads="1"/>
              </p:cNvSpPr>
              <p:nvPr/>
            </p:nvSpPr>
            <p:spPr bwMode="auto">
              <a:xfrm>
                <a:off x="1270" y="3624"/>
                <a:ext cx="2382" cy="37"/>
              </a:xfrm>
              <a:prstGeom prst="rect">
                <a:avLst/>
              </a:prstGeom>
              <a:solidFill>
                <a:srgbClr val="D9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8" name="Rectangle 181"/>
              <p:cNvSpPr>
                <a:spLocks noChangeArrowheads="1"/>
              </p:cNvSpPr>
              <p:nvPr/>
            </p:nvSpPr>
            <p:spPr bwMode="auto">
              <a:xfrm>
                <a:off x="1270" y="3661"/>
                <a:ext cx="2382" cy="36"/>
              </a:xfrm>
              <a:prstGeom prst="rect">
                <a:avLst/>
              </a:prstGeom>
              <a:solidFill>
                <a:srgbClr val="D7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39" name="Rectangle 182"/>
              <p:cNvSpPr>
                <a:spLocks noChangeArrowheads="1"/>
              </p:cNvSpPr>
              <p:nvPr/>
            </p:nvSpPr>
            <p:spPr bwMode="auto">
              <a:xfrm>
                <a:off x="1270" y="3697"/>
                <a:ext cx="2382" cy="32"/>
              </a:xfrm>
              <a:prstGeom prst="rect">
                <a:avLst/>
              </a:prstGeom>
              <a:solidFill>
                <a:srgbClr val="D5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0" name="Rectangle 183"/>
              <p:cNvSpPr>
                <a:spLocks noChangeArrowheads="1"/>
              </p:cNvSpPr>
              <p:nvPr/>
            </p:nvSpPr>
            <p:spPr bwMode="auto">
              <a:xfrm>
                <a:off x="1270" y="3729"/>
                <a:ext cx="2382" cy="55"/>
              </a:xfrm>
              <a:prstGeom prst="rect">
                <a:avLst/>
              </a:prstGeom>
              <a:solidFill>
                <a:srgbClr val="D3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1" name="Rectangle 184"/>
              <p:cNvSpPr>
                <a:spLocks noChangeArrowheads="1"/>
              </p:cNvSpPr>
              <p:nvPr/>
            </p:nvSpPr>
            <p:spPr bwMode="auto">
              <a:xfrm>
                <a:off x="1270" y="3784"/>
                <a:ext cx="2382" cy="50"/>
              </a:xfrm>
              <a:prstGeom prst="rect">
                <a:avLst/>
              </a:prstGeom>
              <a:solidFill>
                <a:srgbClr val="D1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2" name="Rectangle 185"/>
              <p:cNvSpPr>
                <a:spLocks noChangeArrowheads="1"/>
              </p:cNvSpPr>
              <p:nvPr/>
            </p:nvSpPr>
            <p:spPr bwMode="auto">
              <a:xfrm>
                <a:off x="1270" y="3834"/>
                <a:ext cx="2382" cy="74"/>
              </a:xfrm>
              <a:prstGeom prst="rect">
                <a:avLst/>
              </a:prstGeom>
              <a:solidFill>
                <a:srgbClr val="CF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3" name="Rectangle 186"/>
              <p:cNvSpPr>
                <a:spLocks noChangeArrowheads="1"/>
              </p:cNvSpPr>
              <p:nvPr/>
            </p:nvSpPr>
            <p:spPr bwMode="auto">
              <a:xfrm>
                <a:off x="1270" y="3908"/>
                <a:ext cx="2382" cy="9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4" name="Rectangle 187"/>
              <p:cNvSpPr>
                <a:spLocks noChangeArrowheads="1"/>
              </p:cNvSpPr>
              <p:nvPr/>
            </p:nvSpPr>
            <p:spPr bwMode="auto">
              <a:xfrm>
                <a:off x="1270" y="2880"/>
                <a:ext cx="2382" cy="1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5" name="Rectangle 188"/>
              <p:cNvSpPr>
                <a:spLocks noChangeArrowheads="1"/>
              </p:cNvSpPr>
              <p:nvPr/>
            </p:nvSpPr>
            <p:spPr bwMode="auto">
              <a:xfrm>
                <a:off x="1270" y="2880"/>
                <a:ext cx="2382" cy="1123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6" name="Line 189"/>
              <p:cNvSpPr>
                <a:spLocks noChangeShapeType="1"/>
              </p:cNvSpPr>
              <p:nvPr/>
            </p:nvSpPr>
            <p:spPr bwMode="auto">
              <a:xfrm>
                <a:off x="1270" y="2880"/>
                <a:ext cx="0" cy="11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7" name="Line 190"/>
              <p:cNvSpPr>
                <a:spLocks noChangeShapeType="1"/>
              </p:cNvSpPr>
              <p:nvPr/>
            </p:nvSpPr>
            <p:spPr bwMode="auto">
              <a:xfrm>
                <a:off x="1252" y="4003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8" name="Line 191"/>
              <p:cNvSpPr>
                <a:spLocks noChangeShapeType="1"/>
              </p:cNvSpPr>
              <p:nvPr/>
            </p:nvSpPr>
            <p:spPr bwMode="auto">
              <a:xfrm>
                <a:off x="1252" y="3889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49" name="Line 192"/>
              <p:cNvSpPr>
                <a:spLocks noChangeShapeType="1"/>
              </p:cNvSpPr>
              <p:nvPr/>
            </p:nvSpPr>
            <p:spPr bwMode="auto">
              <a:xfrm>
                <a:off x="1252" y="3780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0" name="Line 193"/>
              <p:cNvSpPr>
                <a:spLocks noChangeShapeType="1"/>
              </p:cNvSpPr>
              <p:nvPr/>
            </p:nvSpPr>
            <p:spPr bwMode="auto">
              <a:xfrm>
                <a:off x="1252" y="3666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1" name="Line 194"/>
              <p:cNvSpPr>
                <a:spLocks noChangeShapeType="1"/>
              </p:cNvSpPr>
              <p:nvPr/>
            </p:nvSpPr>
            <p:spPr bwMode="auto">
              <a:xfrm>
                <a:off x="1252" y="3556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2" name="Line 195"/>
              <p:cNvSpPr>
                <a:spLocks noChangeShapeType="1"/>
              </p:cNvSpPr>
              <p:nvPr/>
            </p:nvSpPr>
            <p:spPr bwMode="auto">
              <a:xfrm>
                <a:off x="1252" y="3442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3" name="Line 196"/>
              <p:cNvSpPr>
                <a:spLocks noChangeShapeType="1"/>
              </p:cNvSpPr>
              <p:nvPr/>
            </p:nvSpPr>
            <p:spPr bwMode="auto">
              <a:xfrm>
                <a:off x="1252" y="3328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4" name="Line 197"/>
              <p:cNvSpPr>
                <a:spLocks noChangeShapeType="1"/>
              </p:cNvSpPr>
              <p:nvPr/>
            </p:nvSpPr>
            <p:spPr bwMode="auto">
              <a:xfrm>
                <a:off x="1252" y="3218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5" name="Line 198"/>
              <p:cNvSpPr>
                <a:spLocks noChangeShapeType="1"/>
              </p:cNvSpPr>
              <p:nvPr/>
            </p:nvSpPr>
            <p:spPr bwMode="auto">
              <a:xfrm>
                <a:off x="1252" y="3104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6" name="Line 199"/>
              <p:cNvSpPr>
                <a:spLocks noChangeShapeType="1"/>
              </p:cNvSpPr>
              <p:nvPr/>
            </p:nvSpPr>
            <p:spPr bwMode="auto">
              <a:xfrm>
                <a:off x="1252" y="2994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7" name="Line 200"/>
              <p:cNvSpPr>
                <a:spLocks noChangeShapeType="1"/>
              </p:cNvSpPr>
              <p:nvPr/>
            </p:nvSpPr>
            <p:spPr bwMode="auto">
              <a:xfrm>
                <a:off x="1252" y="2880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8" name="Line 201"/>
              <p:cNvSpPr>
                <a:spLocks noChangeShapeType="1"/>
              </p:cNvSpPr>
              <p:nvPr/>
            </p:nvSpPr>
            <p:spPr bwMode="auto">
              <a:xfrm>
                <a:off x="1270" y="4003"/>
                <a:ext cx="238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59" name="Line 202"/>
              <p:cNvSpPr>
                <a:spLocks noChangeShapeType="1"/>
              </p:cNvSpPr>
              <p:nvPr/>
            </p:nvSpPr>
            <p:spPr bwMode="auto">
              <a:xfrm flipV="1">
                <a:off x="1270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0" name="Line 203"/>
              <p:cNvSpPr>
                <a:spLocks noChangeShapeType="1"/>
              </p:cNvSpPr>
              <p:nvPr/>
            </p:nvSpPr>
            <p:spPr bwMode="auto">
              <a:xfrm flipV="1">
                <a:off x="1668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1" name="Line 204"/>
              <p:cNvSpPr>
                <a:spLocks noChangeShapeType="1"/>
              </p:cNvSpPr>
              <p:nvPr/>
            </p:nvSpPr>
            <p:spPr bwMode="auto">
              <a:xfrm flipV="1">
                <a:off x="2065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2" name="Line 205"/>
              <p:cNvSpPr>
                <a:spLocks noChangeShapeType="1"/>
              </p:cNvSpPr>
              <p:nvPr/>
            </p:nvSpPr>
            <p:spPr bwMode="auto">
              <a:xfrm flipV="1">
                <a:off x="2463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3" name="Line 206"/>
              <p:cNvSpPr>
                <a:spLocks noChangeShapeType="1"/>
              </p:cNvSpPr>
              <p:nvPr/>
            </p:nvSpPr>
            <p:spPr bwMode="auto">
              <a:xfrm flipV="1">
                <a:off x="2857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4" name="Line 207"/>
              <p:cNvSpPr>
                <a:spLocks noChangeShapeType="1"/>
              </p:cNvSpPr>
              <p:nvPr/>
            </p:nvSpPr>
            <p:spPr bwMode="auto">
              <a:xfrm flipV="1">
                <a:off x="3254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5" name="Line 208"/>
              <p:cNvSpPr>
                <a:spLocks noChangeShapeType="1"/>
              </p:cNvSpPr>
              <p:nvPr/>
            </p:nvSpPr>
            <p:spPr bwMode="auto">
              <a:xfrm flipV="1">
                <a:off x="3652" y="4003"/>
                <a:ext cx="0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6" name="Freeform 209"/>
              <p:cNvSpPr>
                <a:spLocks/>
              </p:cNvSpPr>
              <p:nvPr/>
            </p:nvSpPr>
            <p:spPr bwMode="auto">
              <a:xfrm>
                <a:off x="1892" y="3113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4 h 27"/>
                  <a:gd name="T4" fmla="*/ 13 w 27"/>
                  <a:gd name="T5" fmla="*/ 27 h 27"/>
                  <a:gd name="T6" fmla="*/ 0 w 27"/>
                  <a:gd name="T7" fmla="*/ 14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7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7" name="Freeform 210"/>
              <p:cNvSpPr>
                <a:spLocks/>
              </p:cNvSpPr>
              <p:nvPr/>
            </p:nvSpPr>
            <p:spPr bwMode="auto">
              <a:xfrm>
                <a:off x="2568" y="3656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8" name="Freeform 211"/>
              <p:cNvSpPr>
                <a:spLocks/>
              </p:cNvSpPr>
              <p:nvPr/>
            </p:nvSpPr>
            <p:spPr bwMode="auto">
              <a:xfrm>
                <a:off x="2843" y="3757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4 h 27"/>
                  <a:gd name="T4" fmla="*/ 14 w 27"/>
                  <a:gd name="T5" fmla="*/ 27 h 27"/>
                  <a:gd name="T6" fmla="*/ 0 w 27"/>
                  <a:gd name="T7" fmla="*/ 14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69" name="Freeform 212"/>
              <p:cNvSpPr>
                <a:spLocks/>
              </p:cNvSpPr>
              <p:nvPr/>
            </p:nvSpPr>
            <p:spPr bwMode="auto">
              <a:xfrm>
                <a:off x="1494" y="293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0" name="Freeform 213"/>
              <p:cNvSpPr>
                <a:spLocks/>
              </p:cNvSpPr>
              <p:nvPr/>
            </p:nvSpPr>
            <p:spPr bwMode="auto">
              <a:xfrm>
                <a:off x="1416" y="3615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1" name="Freeform 214"/>
              <p:cNvSpPr>
                <a:spLocks/>
              </p:cNvSpPr>
              <p:nvPr/>
            </p:nvSpPr>
            <p:spPr bwMode="auto">
              <a:xfrm>
                <a:off x="1851" y="3442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3 h 27"/>
                  <a:gd name="T4" fmla="*/ 13 w 27"/>
                  <a:gd name="T5" fmla="*/ 27 h 27"/>
                  <a:gd name="T6" fmla="*/ 0 w 27"/>
                  <a:gd name="T7" fmla="*/ 13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3"/>
                    </a:lnTo>
                    <a:lnTo>
                      <a:pt x="13" y="27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2" name="Freeform 215"/>
              <p:cNvSpPr>
                <a:spLocks/>
              </p:cNvSpPr>
              <p:nvPr/>
            </p:nvSpPr>
            <p:spPr bwMode="auto">
              <a:xfrm>
                <a:off x="1969" y="3423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3" name="Freeform 216"/>
              <p:cNvSpPr>
                <a:spLocks/>
              </p:cNvSpPr>
              <p:nvPr/>
            </p:nvSpPr>
            <p:spPr bwMode="auto">
              <a:xfrm>
                <a:off x="1453" y="3369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3 h 27"/>
                  <a:gd name="T4" fmla="*/ 13 w 27"/>
                  <a:gd name="T5" fmla="*/ 27 h 27"/>
                  <a:gd name="T6" fmla="*/ 0 w 27"/>
                  <a:gd name="T7" fmla="*/ 13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3"/>
                    </a:lnTo>
                    <a:lnTo>
                      <a:pt x="13" y="27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4" name="Freeform 217"/>
              <p:cNvSpPr>
                <a:spLocks/>
              </p:cNvSpPr>
              <p:nvPr/>
            </p:nvSpPr>
            <p:spPr bwMode="auto">
              <a:xfrm>
                <a:off x="1416" y="3355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5" name="Freeform 218"/>
              <p:cNvSpPr>
                <a:spLocks/>
              </p:cNvSpPr>
              <p:nvPr/>
            </p:nvSpPr>
            <p:spPr bwMode="auto">
              <a:xfrm>
                <a:off x="2765" y="3725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6" name="Freeform 219"/>
              <p:cNvSpPr>
                <a:spLocks/>
              </p:cNvSpPr>
              <p:nvPr/>
            </p:nvSpPr>
            <p:spPr bwMode="auto">
              <a:xfrm>
                <a:off x="1695" y="3560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7" name="Freeform 220"/>
              <p:cNvSpPr>
                <a:spLocks/>
              </p:cNvSpPr>
              <p:nvPr/>
            </p:nvSpPr>
            <p:spPr bwMode="auto">
              <a:xfrm>
                <a:off x="1773" y="367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8" name="Freeform 221"/>
              <p:cNvSpPr>
                <a:spLocks/>
              </p:cNvSpPr>
              <p:nvPr/>
            </p:nvSpPr>
            <p:spPr bwMode="auto">
              <a:xfrm>
                <a:off x="1773" y="3195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79" name="Freeform 222"/>
              <p:cNvSpPr>
                <a:spLocks/>
              </p:cNvSpPr>
              <p:nvPr/>
            </p:nvSpPr>
            <p:spPr bwMode="auto">
              <a:xfrm>
                <a:off x="2687" y="3615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0" name="Freeform 223"/>
              <p:cNvSpPr>
                <a:spLocks/>
              </p:cNvSpPr>
              <p:nvPr/>
            </p:nvSpPr>
            <p:spPr bwMode="auto">
              <a:xfrm>
                <a:off x="2052" y="3451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4 h 27"/>
                  <a:gd name="T4" fmla="*/ 13 w 27"/>
                  <a:gd name="T5" fmla="*/ 27 h 27"/>
                  <a:gd name="T6" fmla="*/ 0 w 27"/>
                  <a:gd name="T7" fmla="*/ 14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7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1" name="Freeform 224"/>
              <p:cNvSpPr>
                <a:spLocks/>
              </p:cNvSpPr>
              <p:nvPr/>
            </p:nvSpPr>
            <p:spPr bwMode="auto">
              <a:xfrm>
                <a:off x="1535" y="3264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2" name="Freeform 225"/>
              <p:cNvSpPr>
                <a:spLocks/>
              </p:cNvSpPr>
              <p:nvPr/>
            </p:nvSpPr>
            <p:spPr bwMode="auto">
              <a:xfrm>
                <a:off x="2290" y="3679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14 h 28"/>
                  <a:gd name="T4" fmla="*/ 13 w 27"/>
                  <a:gd name="T5" fmla="*/ 28 h 28"/>
                  <a:gd name="T6" fmla="*/ 0 w 27"/>
                  <a:gd name="T7" fmla="*/ 14 h 28"/>
                  <a:gd name="T8" fmla="*/ 13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8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3" name="Freeform 226"/>
              <p:cNvSpPr>
                <a:spLocks/>
              </p:cNvSpPr>
              <p:nvPr/>
            </p:nvSpPr>
            <p:spPr bwMode="auto">
              <a:xfrm>
                <a:off x="2248" y="3666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3 h 27"/>
                  <a:gd name="T4" fmla="*/ 14 w 28"/>
                  <a:gd name="T5" fmla="*/ 27 h 27"/>
                  <a:gd name="T6" fmla="*/ 0 w 28"/>
                  <a:gd name="T7" fmla="*/ 13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4" name="Freeform 227"/>
              <p:cNvSpPr>
                <a:spLocks/>
              </p:cNvSpPr>
              <p:nvPr/>
            </p:nvSpPr>
            <p:spPr bwMode="auto">
              <a:xfrm>
                <a:off x="1732" y="3250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4 h 27"/>
                  <a:gd name="T4" fmla="*/ 13 w 27"/>
                  <a:gd name="T5" fmla="*/ 27 h 27"/>
                  <a:gd name="T6" fmla="*/ 0 w 27"/>
                  <a:gd name="T7" fmla="*/ 14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7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5" name="Freeform 228"/>
              <p:cNvSpPr>
                <a:spLocks/>
              </p:cNvSpPr>
              <p:nvPr/>
            </p:nvSpPr>
            <p:spPr bwMode="auto">
              <a:xfrm>
                <a:off x="1535" y="3396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4 h 27"/>
                  <a:gd name="T4" fmla="*/ 14 w 27"/>
                  <a:gd name="T5" fmla="*/ 27 h 27"/>
                  <a:gd name="T6" fmla="*/ 0 w 27"/>
                  <a:gd name="T7" fmla="*/ 14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6" name="Freeform 229"/>
              <p:cNvSpPr>
                <a:spLocks/>
              </p:cNvSpPr>
              <p:nvPr/>
            </p:nvSpPr>
            <p:spPr bwMode="auto">
              <a:xfrm>
                <a:off x="2568" y="3711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7" name="Freeform 230"/>
              <p:cNvSpPr>
                <a:spLocks/>
              </p:cNvSpPr>
              <p:nvPr/>
            </p:nvSpPr>
            <p:spPr bwMode="auto">
              <a:xfrm>
                <a:off x="1613" y="3405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14 h 28"/>
                  <a:gd name="T4" fmla="*/ 13 w 27"/>
                  <a:gd name="T5" fmla="*/ 28 h 28"/>
                  <a:gd name="T6" fmla="*/ 0 w 27"/>
                  <a:gd name="T7" fmla="*/ 14 h 28"/>
                  <a:gd name="T8" fmla="*/ 13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8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8" name="Freeform 231"/>
              <p:cNvSpPr>
                <a:spLocks/>
              </p:cNvSpPr>
              <p:nvPr/>
            </p:nvSpPr>
            <p:spPr bwMode="auto">
              <a:xfrm>
                <a:off x="2248" y="3592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89" name="Freeform 232"/>
              <p:cNvSpPr>
                <a:spLocks/>
              </p:cNvSpPr>
              <p:nvPr/>
            </p:nvSpPr>
            <p:spPr bwMode="auto">
              <a:xfrm>
                <a:off x="1535" y="346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0" name="Freeform 233"/>
              <p:cNvSpPr>
                <a:spLocks/>
              </p:cNvSpPr>
              <p:nvPr/>
            </p:nvSpPr>
            <p:spPr bwMode="auto">
              <a:xfrm>
                <a:off x="1851" y="3118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3 h 27"/>
                  <a:gd name="T4" fmla="*/ 13 w 27"/>
                  <a:gd name="T5" fmla="*/ 27 h 27"/>
                  <a:gd name="T6" fmla="*/ 0 w 27"/>
                  <a:gd name="T7" fmla="*/ 13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3"/>
                    </a:lnTo>
                    <a:lnTo>
                      <a:pt x="13" y="27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1" name="Freeform 234"/>
              <p:cNvSpPr>
                <a:spLocks/>
              </p:cNvSpPr>
              <p:nvPr/>
            </p:nvSpPr>
            <p:spPr bwMode="auto">
              <a:xfrm>
                <a:off x="2207" y="3556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2" name="Freeform 235"/>
              <p:cNvSpPr>
                <a:spLocks/>
              </p:cNvSpPr>
              <p:nvPr/>
            </p:nvSpPr>
            <p:spPr bwMode="auto">
              <a:xfrm>
                <a:off x="1416" y="328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3" name="Freeform 236"/>
              <p:cNvSpPr>
                <a:spLocks/>
              </p:cNvSpPr>
              <p:nvPr/>
            </p:nvSpPr>
            <p:spPr bwMode="auto">
              <a:xfrm>
                <a:off x="2011" y="3565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4 h 27"/>
                  <a:gd name="T4" fmla="*/ 13 w 27"/>
                  <a:gd name="T5" fmla="*/ 27 h 27"/>
                  <a:gd name="T6" fmla="*/ 0 w 27"/>
                  <a:gd name="T7" fmla="*/ 14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7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4" name="Freeform 237"/>
              <p:cNvSpPr>
                <a:spLocks/>
              </p:cNvSpPr>
              <p:nvPr/>
            </p:nvSpPr>
            <p:spPr bwMode="auto">
              <a:xfrm>
                <a:off x="1613" y="3478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14 h 28"/>
                  <a:gd name="T4" fmla="*/ 13 w 27"/>
                  <a:gd name="T5" fmla="*/ 28 h 28"/>
                  <a:gd name="T6" fmla="*/ 0 w 27"/>
                  <a:gd name="T7" fmla="*/ 14 h 28"/>
                  <a:gd name="T8" fmla="*/ 13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8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5" name="Freeform 238"/>
              <p:cNvSpPr>
                <a:spLocks/>
              </p:cNvSpPr>
              <p:nvPr/>
            </p:nvSpPr>
            <p:spPr bwMode="auto">
              <a:xfrm>
                <a:off x="2326" y="3515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6" name="Freeform 239"/>
              <p:cNvSpPr>
                <a:spLocks/>
              </p:cNvSpPr>
              <p:nvPr/>
            </p:nvSpPr>
            <p:spPr bwMode="auto">
              <a:xfrm>
                <a:off x="1535" y="3433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7" name="Freeform 240"/>
              <p:cNvSpPr>
                <a:spLocks/>
              </p:cNvSpPr>
              <p:nvPr/>
            </p:nvSpPr>
            <p:spPr bwMode="auto">
              <a:xfrm>
                <a:off x="1654" y="3268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8" name="Freeform 241"/>
              <p:cNvSpPr>
                <a:spLocks/>
              </p:cNvSpPr>
              <p:nvPr/>
            </p:nvSpPr>
            <p:spPr bwMode="auto">
              <a:xfrm>
                <a:off x="2052" y="3579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3 h 27"/>
                  <a:gd name="T4" fmla="*/ 13 w 27"/>
                  <a:gd name="T5" fmla="*/ 27 h 27"/>
                  <a:gd name="T6" fmla="*/ 0 w 27"/>
                  <a:gd name="T7" fmla="*/ 13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3"/>
                    </a:lnTo>
                    <a:lnTo>
                      <a:pt x="13" y="27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099" name="Freeform 242"/>
              <p:cNvSpPr>
                <a:spLocks/>
              </p:cNvSpPr>
              <p:nvPr/>
            </p:nvSpPr>
            <p:spPr bwMode="auto">
              <a:xfrm>
                <a:off x="2806" y="3775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0" name="Freeform 243"/>
              <p:cNvSpPr>
                <a:spLocks/>
              </p:cNvSpPr>
              <p:nvPr/>
            </p:nvSpPr>
            <p:spPr bwMode="auto">
              <a:xfrm>
                <a:off x="2646" y="3702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1" name="Freeform 244"/>
              <p:cNvSpPr>
                <a:spLocks/>
              </p:cNvSpPr>
              <p:nvPr/>
            </p:nvSpPr>
            <p:spPr bwMode="auto">
              <a:xfrm>
                <a:off x="3163" y="3711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2" name="Freeform 245"/>
              <p:cNvSpPr>
                <a:spLocks/>
              </p:cNvSpPr>
              <p:nvPr/>
            </p:nvSpPr>
            <p:spPr bwMode="auto">
              <a:xfrm>
                <a:off x="1494" y="3506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3" name="Freeform 246"/>
              <p:cNvSpPr>
                <a:spLocks/>
              </p:cNvSpPr>
              <p:nvPr/>
            </p:nvSpPr>
            <p:spPr bwMode="auto">
              <a:xfrm>
                <a:off x="2806" y="3579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3 h 27"/>
                  <a:gd name="T4" fmla="*/ 14 w 28"/>
                  <a:gd name="T5" fmla="*/ 27 h 27"/>
                  <a:gd name="T6" fmla="*/ 0 w 28"/>
                  <a:gd name="T7" fmla="*/ 13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4" name="Freeform 247"/>
              <p:cNvSpPr>
                <a:spLocks/>
              </p:cNvSpPr>
              <p:nvPr/>
            </p:nvSpPr>
            <p:spPr bwMode="auto">
              <a:xfrm>
                <a:off x="2605" y="3574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5" name="Freeform 248"/>
              <p:cNvSpPr>
                <a:spLocks/>
              </p:cNvSpPr>
              <p:nvPr/>
            </p:nvSpPr>
            <p:spPr bwMode="auto">
              <a:xfrm>
                <a:off x="2962" y="3392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3 h 27"/>
                  <a:gd name="T4" fmla="*/ 13 w 27"/>
                  <a:gd name="T5" fmla="*/ 27 h 27"/>
                  <a:gd name="T6" fmla="*/ 0 w 27"/>
                  <a:gd name="T7" fmla="*/ 13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3"/>
                    </a:lnTo>
                    <a:lnTo>
                      <a:pt x="13" y="27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6" name="Freeform 249"/>
              <p:cNvSpPr>
                <a:spLocks/>
              </p:cNvSpPr>
              <p:nvPr/>
            </p:nvSpPr>
            <p:spPr bwMode="auto">
              <a:xfrm>
                <a:off x="2884" y="3697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7" name="Freeform 250"/>
              <p:cNvSpPr>
                <a:spLocks/>
              </p:cNvSpPr>
              <p:nvPr/>
            </p:nvSpPr>
            <p:spPr bwMode="auto">
              <a:xfrm>
                <a:off x="1535" y="3364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8" name="Freeform 251"/>
              <p:cNvSpPr>
                <a:spLocks/>
              </p:cNvSpPr>
              <p:nvPr/>
            </p:nvSpPr>
            <p:spPr bwMode="auto">
              <a:xfrm>
                <a:off x="2408" y="3597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09" name="Freeform 252"/>
              <p:cNvSpPr>
                <a:spLocks/>
              </p:cNvSpPr>
              <p:nvPr/>
            </p:nvSpPr>
            <p:spPr bwMode="auto">
              <a:xfrm>
                <a:off x="1851" y="3451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4 h 27"/>
                  <a:gd name="T4" fmla="*/ 13 w 27"/>
                  <a:gd name="T5" fmla="*/ 27 h 27"/>
                  <a:gd name="T6" fmla="*/ 0 w 27"/>
                  <a:gd name="T7" fmla="*/ 14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7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0" name="Freeform 253"/>
              <p:cNvSpPr>
                <a:spLocks/>
              </p:cNvSpPr>
              <p:nvPr/>
            </p:nvSpPr>
            <p:spPr bwMode="auto">
              <a:xfrm>
                <a:off x="2646" y="3611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3 h 27"/>
                  <a:gd name="T4" fmla="*/ 14 w 28"/>
                  <a:gd name="T5" fmla="*/ 27 h 27"/>
                  <a:gd name="T6" fmla="*/ 0 w 28"/>
                  <a:gd name="T7" fmla="*/ 13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1" name="Freeform 254"/>
              <p:cNvSpPr>
                <a:spLocks/>
              </p:cNvSpPr>
              <p:nvPr/>
            </p:nvSpPr>
            <p:spPr bwMode="auto">
              <a:xfrm>
                <a:off x="2687" y="3670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2" name="Freeform 255"/>
              <p:cNvSpPr>
                <a:spLocks/>
              </p:cNvSpPr>
              <p:nvPr/>
            </p:nvSpPr>
            <p:spPr bwMode="auto">
              <a:xfrm>
                <a:off x="2367" y="3588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3" name="Freeform 256"/>
              <p:cNvSpPr>
                <a:spLocks/>
              </p:cNvSpPr>
              <p:nvPr/>
            </p:nvSpPr>
            <p:spPr bwMode="auto">
              <a:xfrm>
                <a:off x="2843" y="3519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4" name="Freeform 257"/>
              <p:cNvSpPr>
                <a:spLocks/>
              </p:cNvSpPr>
              <p:nvPr/>
            </p:nvSpPr>
            <p:spPr bwMode="auto">
              <a:xfrm>
                <a:off x="3360" y="3771"/>
                <a:ext cx="27" cy="27"/>
              </a:xfrm>
              <a:custGeom>
                <a:avLst/>
                <a:gdLst>
                  <a:gd name="T0" fmla="*/ 13 w 27"/>
                  <a:gd name="T1" fmla="*/ 0 h 27"/>
                  <a:gd name="T2" fmla="*/ 27 w 27"/>
                  <a:gd name="T3" fmla="*/ 13 h 27"/>
                  <a:gd name="T4" fmla="*/ 13 w 27"/>
                  <a:gd name="T5" fmla="*/ 27 h 27"/>
                  <a:gd name="T6" fmla="*/ 0 w 27"/>
                  <a:gd name="T7" fmla="*/ 13 h 27"/>
                  <a:gd name="T8" fmla="*/ 13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3" y="0"/>
                    </a:moveTo>
                    <a:lnTo>
                      <a:pt x="27" y="13"/>
                    </a:lnTo>
                    <a:lnTo>
                      <a:pt x="13" y="27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5" name="Freeform 258"/>
              <p:cNvSpPr>
                <a:spLocks/>
              </p:cNvSpPr>
              <p:nvPr/>
            </p:nvSpPr>
            <p:spPr bwMode="auto">
              <a:xfrm>
                <a:off x="2605" y="3647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6" name="Freeform 259"/>
              <p:cNvSpPr>
                <a:spLocks/>
              </p:cNvSpPr>
              <p:nvPr/>
            </p:nvSpPr>
            <p:spPr bwMode="auto">
              <a:xfrm>
                <a:off x="3081" y="3720"/>
                <a:ext cx="27" cy="28"/>
              </a:xfrm>
              <a:custGeom>
                <a:avLst/>
                <a:gdLst>
                  <a:gd name="T0" fmla="*/ 13 w 27"/>
                  <a:gd name="T1" fmla="*/ 0 h 28"/>
                  <a:gd name="T2" fmla="*/ 27 w 27"/>
                  <a:gd name="T3" fmla="*/ 14 h 28"/>
                  <a:gd name="T4" fmla="*/ 13 w 27"/>
                  <a:gd name="T5" fmla="*/ 28 h 28"/>
                  <a:gd name="T6" fmla="*/ 0 w 27"/>
                  <a:gd name="T7" fmla="*/ 14 h 28"/>
                  <a:gd name="T8" fmla="*/ 13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3" y="0"/>
                    </a:moveTo>
                    <a:lnTo>
                      <a:pt x="27" y="14"/>
                    </a:lnTo>
                    <a:lnTo>
                      <a:pt x="13" y="28"/>
                    </a:lnTo>
                    <a:lnTo>
                      <a:pt x="0" y="1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7" name="Freeform 260"/>
              <p:cNvSpPr>
                <a:spLocks/>
              </p:cNvSpPr>
              <p:nvPr/>
            </p:nvSpPr>
            <p:spPr bwMode="auto">
              <a:xfrm>
                <a:off x="3163" y="372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4 h 27"/>
                  <a:gd name="T4" fmla="*/ 14 w 27"/>
                  <a:gd name="T5" fmla="*/ 27 h 27"/>
                  <a:gd name="T6" fmla="*/ 0 w 27"/>
                  <a:gd name="T7" fmla="*/ 14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8" name="Freeform 261"/>
              <p:cNvSpPr>
                <a:spLocks/>
              </p:cNvSpPr>
              <p:nvPr/>
            </p:nvSpPr>
            <p:spPr bwMode="auto">
              <a:xfrm>
                <a:off x="1654" y="3460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4 h 27"/>
                  <a:gd name="T4" fmla="*/ 14 w 27"/>
                  <a:gd name="T5" fmla="*/ 27 h 27"/>
                  <a:gd name="T6" fmla="*/ 0 w 27"/>
                  <a:gd name="T7" fmla="*/ 14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19" name="Freeform 262"/>
              <p:cNvSpPr>
                <a:spLocks/>
              </p:cNvSpPr>
              <p:nvPr/>
            </p:nvSpPr>
            <p:spPr bwMode="auto">
              <a:xfrm>
                <a:off x="3163" y="3716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0" name="Freeform 263"/>
              <p:cNvSpPr>
                <a:spLocks/>
              </p:cNvSpPr>
              <p:nvPr/>
            </p:nvSpPr>
            <p:spPr bwMode="auto">
              <a:xfrm>
                <a:off x="3282" y="3711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1" name="Freeform 264"/>
              <p:cNvSpPr>
                <a:spLocks/>
              </p:cNvSpPr>
              <p:nvPr/>
            </p:nvSpPr>
            <p:spPr bwMode="auto">
              <a:xfrm>
                <a:off x="2605" y="3748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2" name="Freeform 265"/>
              <p:cNvSpPr>
                <a:spLocks/>
              </p:cNvSpPr>
              <p:nvPr/>
            </p:nvSpPr>
            <p:spPr bwMode="auto">
              <a:xfrm>
                <a:off x="3442" y="3775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4 h 27"/>
                  <a:gd name="T4" fmla="*/ 14 w 27"/>
                  <a:gd name="T5" fmla="*/ 27 h 27"/>
                  <a:gd name="T6" fmla="*/ 0 w 27"/>
                  <a:gd name="T7" fmla="*/ 14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3" name="Freeform 266"/>
              <p:cNvSpPr>
                <a:spLocks/>
              </p:cNvSpPr>
              <p:nvPr/>
            </p:nvSpPr>
            <p:spPr bwMode="auto">
              <a:xfrm>
                <a:off x="3163" y="3793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4" name="Freeform 267"/>
              <p:cNvSpPr>
                <a:spLocks/>
              </p:cNvSpPr>
              <p:nvPr/>
            </p:nvSpPr>
            <p:spPr bwMode="auto">
              <a:xfrm>
                <a:off x="3044" y="3743"/>
                <a:ext cx="27" cy="28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4 w 27"/>
                  <a:gd name="T5" fmla="*/ 28 h 28"/>
                  <a:gd name="T6" fmla="*/ 0 w 27"/>
                  <a:gd name="T7" fmla="*/ 14 h 28"/>
                  <a:gd name="T8" fmla="*/ 14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5" name="Freeform 268"/>
              <p:cNvSpPr>
                <a:spLocks/>
              </p:cNvSpPr>
              <p:nvPr/>
            </p:nvSpPr>
            <p:spPr bwMode="auto">
              <a:xfrm>
                <a:off x="2646" y="3624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6" name="Freeform 269"/>
              <p:cNvSpPr>
                <a:spLocks/>
              </p:cNvSpPr>
              <p:nvPr/>
            </p:nvSpPr>
            <p:spPr bwMode="auto">
              <a:xfrm>
                <a:off x="3044" y="3771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3 h 27"/>
                  <a:gd name="T4" fmla="*/ 14 w 27"/>
                  <a:gd name="T5" fmla="*/ 27 h 27"/>
                  <a:gd name="T6" fmla="*/ 0 w 27"/>
                  <a:gd name="T7" fmla="*/ 13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7" name="Freeform 270"/>
              <p:cNvSpPr>
                <a:spLocks/>
              </p:cNvSpPr>
              <p:nvPr/>
            </p:nvSpPr>
            <p:spPr bwMode="auto">
              <a:xfrm>
                <a:off x="2527" y="3611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3 h 27"/>
                  <a:gd name="T4" fmla="*/ 14 w 28"/>
                  <a:gd name="T5" fmla="*/ 27 h 27"/>
                  <a:gd name="T6" fmla="*/ 0 w 28"/>
                  <a:gd name="T7" fmla="*/ 13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3"/>
                    </a:lnTo>
                    <a:lnTo>
                      <a:pt x="14" y="27"/>
                    </a:lnTo>
                    <a:lnTo>
                      <a:pt x="0" y="1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8" name="Freeform 271"/>
              <p:cNvSpPr>
                <a:spLocks/>
              </p:cNvSpPr>
              <p:nvPr/>
            </p:nvSpPr>
            <p:spPr bwMode="auto">
              <a:xfrm>
                <a:off x="3282" y="3839"/>
                <a:ext cx="27" cy="27"/>
              </a:xfrm>
              <a:custGeom>
                <a:avLst/>
                <a:gdLst>
                  <a:gd name="T0" fmla="*/ 14 w 27"/>
                  <a:gd name="T1" fmla="*/ 0 h 27"/>
                  <a:gd name="T2" fmla="*/ 27 w 27"/>
                  <a:gd name="T3" fmla="*/ 14 h 27"/>
                  <a:gd name="T4" fmla="*/ 14 w 27"/>
                  <a:gd name="T5" fmla="*/ 27 h 27"/>
                  <a:gd name="T6" fmla="*/ 0 w 27"/>
                  <a:gd name="T7" fmla="*/ 14 h 27"/>
                  <a:gd name="T8" fmla="*/ 14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4" y="0"/>
                    </a:moveTo>
                    <a:lnTo>
                      <a:pt x="27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29" name="Freeform 272"/>
              <p:cNvSpPr>
                <a:spLocks/>
              </p:cNvSpPr>
              <p:nvPr/>
            </p:nvSpPr>
            <p:spPr bwMode="auto">
              <a:xfrm>
                <a:off x="2925" y="3670"/>
                <a:ext cx="28" cy="27"/>
              </a:xfrm>
              <a:custGeom>
                <a:avLst/>
                <a:gdLst>
                  <a:gd name="T0" fmla="*/ 14 w 28"/>
                  <a:gd name="T1" fmla="*/ 0 h 27"/>
                  <a:gd name="T2" fmla="*/ 28 w 28"/>
                  <a:gd name="T3" fmla="*/ 14 h 27"/>
                  <a:gd name="T4" fmla="*/ 14 w 28"/>
                  <a:gd name="T5" fmla="*/ 27 h 27"/>
                  <a:gd name="T6" fmla="*/ 0 w 28"/>
                  <a:gd name="T7" fmla="*/ 14 h 27"/>
                  <a:gd name="T8" fmla="*/ 14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7"/>
                  <a:gd name="T17" fmla="*/ 28 w 2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7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7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0" name="Freeform 273"/>
              <p:cNvSpPr>
                <a:spLocks/>
              </p:cNvSpPr>
              <p:nvPr/>
            </p:nvSpPr>
            <p:spPr bwMode="auto">
              <a:xfrm>
                <a:off x="1416" y="3455"/>
                <a:ext cx="28" cy="28"/>
              </a:xfrm>
              <a:custGeom>
                <a:avLst/>
                <a:gdLst>
                  <a:gd name="T0" fmla="*/ 14 w 28"/>
                  <a:gd name="T1" fmla="*/ 0 h 28"/>
                  <a:gd name="T2" fmla="*/ 28 w 28"/>
                  <a:gd name="T3" fmla="*/ 14 h 28"/>
                  <a:gd name="T4" fmla="*/ 14 w 28"/>
                  <a:gd name="T5" fmla="*/ 28 h 28"/>
                  <a:gd name="T6" fmla="*/ 0 w 28"/>
                  <a:gd name="T7" fmla="*/ 14 h 28"/>
                  <a:gd name="T8" fmla="*/ 14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14" y="0"/>
                    </a:moveTo>
                    <a:lnTo>
                      <a:pt x="28" y="14"/>
                    </a:lnTo>
                    <a:lnTo>
                      <a:pt x="14" y="28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80"/>
              </a:solidFill>
              <a:ln w="79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1" name="Line 274"/>
              <p:cNvSpPr>
                <a:spLocks noChangeShapeType="1"/>
              </p:cNvSpPr>
              <p:nvPr/>
            </p:nvSpPr>
            <p:spPr bwMode="auto">
              <a:xfrm>
                <a:off x="1430" y="3360"/>
                <a:ext cx="2026" cy="461"/>
              </a:xfrm>
              <a:prstGeom prst="line">
                <a:avLst/>
              </a:prstGeom>
              <a:noFill/>
              <a:ln w="14288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solidFill>
                    <a:prstClr val="black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2" name="Rectangle 275"/>
              <p:cNvSpPr>
                <a:spLocks noChangeArrowheads="1"/>
              </p:cNvSpPr>
              <p:nvPr/>
            </p:nvSpPr>
            <p:spPr bwMode="auto">
              <a:xfrm>
                <a:off x="2245" y="3122"/>
                <a:ext cx="40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b="1">
                    <a:solidFill>
                      <a:srgbClr val="FF66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y = -0,161x + 15,325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3" name="Rectangle 276"/>
              <p:cNvSpPr>
                <a:spLocks noChangeArrowheads="1"/>
              </p:cNvSpPr>
              <p:nvPr/>
            </p:nvSpPr>
            <p:spPr bwMode="auto">
              <a:xfrm>
                <a:off x="2366" y="3208"/>
                <a:ext cx="22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b="1">
                    <a:solidFill>
                      <a:srgbClr val="FF66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R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4" name="Rectangle 277"/>
              <p:cNvSpPr>
                <a:spLocks noChangeArrowheads="1"/>
              </p:cNvSpPr>
              <p:nvPr/>
            </p:nvSpPr>
            <p:spPr bwMode="auto">
              <a:xfrm>
                <a:off x="2409" y="3200"/>
                <a:ext cx="17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75" b="1">
                    <a:solidFill>
                      <a:srgbClr val="FF66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2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5" name="Rectangle 278"/>
              <p:cNvSpPr>
                <a:spLocks noChangeArrowheads="1"/>
              </p:cNvSpPr>
              <p:nvPr/>
            </p:nvSpPr>
            <p:spPr bwMode="auto">
              <a:xfrm>
                <a:off x="2432" y="3208"/>
                <a:ext cx="189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b="1">
                    <a:solidFill>
                      <a:srgbClr val="FF66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 = 0,5629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6" name="Rectangle 279"/>
              <p:cNvSpPr>
                <a:spLocks noChangeArrowheads="1"/>
              </p:cNvSpPr>
              <p:nvPr/>
            </p:nvSpPr>
            <p:spPr bwMode="auto">
              <a:xfrm>
                <a:off x="1110" y="3966"/>
                <a:ext cx="8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0,00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7" name="Rectangle 280"/>
              <p:cNvSpPr>
                <a:spLocks noChangeArrowheads="1"/>
              </p:cNvSpPr>
              <p:nvPr/>
            </p:nvSpPr>
            <p:spPr bwMode="auto">
              <a:xfrm>
                <a:off x="1110" y="3852"/>
                <a:ext cx="8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2,00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8" name="Rectangle 281"/>
              <p:cNvSpPr>
                <a:spLocks noChangeArrowheads="1"/>
              </p:cNvSpPr>
              <p:nvPr/>
            </p:nvSpPr>
            <p:spPr bwMode="auto">
              <a:xfrm>
                <a:off x="1110" y="3744"/>
                <a:ext cx="8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4,00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39" name="Rectangle 282"/>
              <p:cNvSpPr>
                <a:spLocks noChangeArrowheads="1"/>
              </p:cNvSpPr>
              <p:nvPr/>
            </p:nvSpPr>
            <p:spPr bwMode="auto">
              <a:xfrm>
                <a:off x="1110" y="3629"/>
                <a:ext cx="8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6,00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0" name="Rectangle 283"/>
              <p:cNvSpPr>
                <a:spLocks noChangeArrowheads="1"/>
              </p:cNvSpPr>
              <p:nvPr/>
            </p:nvSpPr>
            <p:spPr bwMode="auto">
              <a:xfrm>
                <a:off x="1110" y="3519"/>
                <a:ext cx="83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8,00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1" name="Rectangle 284"/>
              <p:cNvSpPr>
                <a:spLocks noChangeArrowheads="1"/>
              </p:cNvSpPr>
              <p:nvPr/>
            </p:nvSpPr>
            <p:spPr bwMode="auto">
              <a:xfrm>
                <a:off x="1078" y="3406"/>
                <a:ext cx="10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10,00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2" name="Rectangle 285"/>
              <p:cNvSpPr>
                <a:spLocks noChangeArrowheads="1"/>
              </p:cNvSpPr>
              <p:nvPr/>
            </p:nvSpPr>
            <p:spPr bwMode="auto">
              <a:xfrm>
                <a:off x="1078" y="3291"/>
                <a:ext cx="10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12,00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3" name="Rectangle 286"/>
              <p:cNvSpPr>
                <a:spLocks noChangeArrowheads="1"/>
              </p:cNvSpPr>
              <p:nvPr/>
            </p:nvSpPr>
            <p:spPr bwMode="auto">
              <a:xfrm>
                <a:off x="1078" y="3181"/>
                <a:ext cx="10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14,00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4" name="Rectangle 287"/>
              <p:cNvSpPr>
                <a:spLocks noChangeArrowheads="1"/>
              </p:cNvSpPr>
              <p:nvPr/>
            </p:nvSpPr>
            <p:spPr bwMode="auto">
              <a:xfrm>
                <a:off x="1078" y="3068"/>
                <a:ext cx="10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16,00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5" name="Rectangle 288"/>
              <p:cNvSpPr>
                <a:spLocks noChangeArrowheads="1"/>
              </p:cNvSpPr>
              <p:nvPr/>
            </p:nvSpPr>
            <p:spPr bwMode="auto">
              <a:xfrm>
                <a:off x="1078" y="2958"/>
                <a:ext cx="10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18,00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6" name="Rectangle 289"/>
              <p:cNvSpPr>
                <a:spLocks noChangeArrowheads="1"/>
              </p:cNvSpPr>
              <p:nvPr/>
            </p:nvSpPr>
            <p:spPr bwMode="auto">
              <a:xfrm>
                <a:off x="1078" y="2844"/>
                <a:ext cx="10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20,00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7" name="Rectangle 290"/>
              <p:cNvSpPr>
                <a:spLocks noChangeArrowheads="1"/>
              </p:cNvSpPr>
              <p:nvPr/>
            </p:nvSpPr>
            <p:spPr bwMode="auto">
              <a:xfrm>
                <a:off x="1238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20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8" name="Rectangle 291"/>
              <p:cNvSpPr>
                <a:spLocks noChangeArrowheads="1"/>
              </p:cNvSpPr>
              <p:nvPr/>
            </p:nvSpPr>
            <p:spPr bwMode="auto">
              <a:xfrm>
                <a:off x="1636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30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49" name="Rectangle 292"/>
              <p:cNvSpPr>
                <a:spLocks noChangeArrowheads="1"/>
              </p:cNvSpPr>
              <p:nvPr/>
            </p:nvSpPr>
            <p:spPr bwMode="auto">
              <a:xfrm>
                <a:off x="2032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40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50" name="Rectangle 293"/>
              <p:cNvSpPr>
                <a:spLocks noChangeArrowheads="1"/>
              </p:cNvSpPr>
              <p:nvPr/>
            </p:nvSpPr>
            <p:spPr bwMode="auto">
              <a:xfrm>
                <a:off x="2432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50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51" name="Rectangle 294"/>
              <p:cNvSpPr>
                <a:spLocks noChangeArrowheads="1"/>
              </p:cNvSpPr>
              <p:nvPr/>
            </p:nvSpPr>
            <p:spPr bwMode="auto">
              <a:xfrm>
                <a:off x="2825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60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52" name="Rectangle 295"/>
              <p:cNvSpPr>
                <a:spLocks noChangeArrowheads="1"/>
              </p:cNvSpPr>
              <p:nvPr/>
            </p:nvSpPr>
            <p:spPr bwMode="auto">
              <a:xfrm>
                <a:off x="3223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70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53" name="Rectangle 296"/>
              <p:cNvSpPr>
                <a:spLocks noChangeArrowheads="1"/>
              </p:cNvSpPr>
              <p:nvPr/>
            </p:nvSpPr>
            <p:spPr bwMode="auto">
              <a:xfrm>
                <a:off x="3619" y="4053"/>
                <a:ext cx="4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80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154" name="Rectangle 297"/>
              <p:cNvSpPr>
                <a:spLocks noChangeArrowheads="1"/>
              </p:cNvSpPr>
              <p:nvPr/>
            </p:nvSpPr>
            <p:spPr bwMode="auto">
              <a:xfrm>
                <a:off x="2404" y="4159"/>
                <a:ext cx="68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5" b="1">
                    <a:solidFill>
                      <a:srgbClr val="000000"/>
                    </a:solidFill>
                    <a:latin typeface="Futura Lt BT" panose="020B0402020204020303" pitchFamily="34" charset="0"/>
                    <a:ea typeface="ＭＳ Ｐゴシック" charset="0"/>
                    <a:cs typeface="ＭＳ Ｐゴシック" charset="0"/>
                  </a:rPr>
                  <a:t>Age</a:t>
                </a:r>
                <a:endParaRPr lang="en-US" sz="1200">
                  <a:solidFill>
                    <a:srgbClr val="D5EDF4"/>
                  </a:solidFill>
                  <a:latin typeface="Futura Lt BT" panose="020B0402020204020303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8" name="ZoneTexte 147"/>
          <p:cNvSpPr txBox="1"/>
          <p:nvPr/>
        </p:nvSpPr>
        <p:spPr>
          <a:xfrm>
            <a:off x="5805402" y="4611765"/>
            <a:ext cx="27193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 err="1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Skinflex</a:t>
            </a:r>
            <a:r>
              <a:rPr lang="fr-FR" sz="2800" dirty="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®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BF4BBED-9528-4764-888E-7131DE23B7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153" name="Titre 1">
            <a:extLst>
              <a:ext uri="{FF2B5EF4-FFF2-40B4-BE49-F238E27FC236}">
                <a16:creationId xmlns:a16="http://schemas.microsoft.com/office/drawing/2014/main" id="{25939B81-A715-4399-8776-4E318EAF8CC8}"/>
              </a:ext>
            </a:extLst>
          </p:cNvPr>
          <p:cNvSpPr txBox="1">
            <a:spLocks/>
          </p:cNvSpPr>
          <p:nvPr/>
        </p:nvSpPr>
        <p:spPr>
          <a:xfrm>
            <a:off x="1114695" y="96879"/>
            <a:ext cx="6858000" cy="100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40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Skin </a:t>
            </a:r>
            <a:r>
              <a:rPr lang="fr-FR" dirty="0" err="1"/>
              <a:t>elasticity</a:t>
            </a:r>
            <a:r>
              <a:rPr lang="fr-FR" dirty="0"/>
              <a:t> = f(</a:t>
            </a:r>
            <a:r>
              <a:rPr lang="fr-FR" dirty="0" err="1"/>
              <a:t>age</a:t>
            </a:r>
            <a:r>
              <a:rPr lang="fr-FR" dirty="0"/>
              <a:t>)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4BAECEFD-28D7-4A1E-9ED3-586108CC6DF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5375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e 59"/>
          <p:cNvGrpSpPr>
            <a:grpSpLocks/>
          </p:cNvGrpSpPr>
          <p:nvPr/>
        </p:nvGrpSpPr>
        <p:grpSpPr bwMode="auto">
          <a:xfrm>
            <a:off x="255085" y="3177736"/>
            <a:ext cx="5224473" cy="2999571"/>
            <a:chOff x="6303535" y="1347614"/>
            <a:chExt cx="2800780" cy="1958492"/>
          </a:xfrm>
        </p:grpSpPr>
        <p:sp>
          <p:nvSpPr>
            <p:cNvPr id="440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73815" y="1417638"/>
              <a:ext cx="273050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0" name="Rectangle 5"/>
            <p:cNvSpPr>
              <a:spLocks noChangeArrowheads="1"/>
            </p:cNvSpPr>
            <p:nvPr/>
          </p:nvSpPr>
          <p:spPr bwMode="auto">
            <a:xfrm>
              <a:off x="6376990" y="1419226"/>
              <a:ext cx="2724150" cy="184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1" name="Rectangle 6"/>
            <p:cNvSpPr>
              <a:spLocks noChangeArrowheads="1"/>
            </p:cNvSpPr>
            <p:nvPr/>
          </p:nvSpPr>
          <p:spPr bwMode="auto">
            <a:xfrm>
              <a:off x="6656390" y="1727201"/>
              <a:ext cx="2332038" cy="1219200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2" name="Freeform 7"/>
            <p:cNvSpPr>
              <a:spLocks/>
            </p:cNvSpPr>
            <p:nvPr/>
          </p:nvSpPr>
          <p:spPr bwMode="auto">
            <a:xfrm>
              <a:off x="6650040" y="1728788"/>
              <a:ext cx="11113" cy="1220788"/>
            </a:xfrm>
            <a:custGeom>
              <a:avLst/>
              <a:gdLst>
                <a:gd name="T0" fmla="*/ 0 w 7"/>
                <a:gd name="T1" fmla="*/ 2147483647 h 769"/>
                <a:gd name="T2" fmla="*/ 2147483647 w 7"/>
                <a:gd name="T3" fmla="*/ 0 h 769"/>
                <a:gd name="T4" fmla="*/ 2147483647 w 7"/>
                <a:gd name="T5" fmla="*/ 0 h 769"/>
                <a:gd name="T6" fmla="*/ 2147483647 w 7"/>
                <a:gd name="T7" fmla="*/ 2147483647 h 769"/>
                <a:gd name="T8" fmla="*/ 0 w 7"/>
                <a:gd name="T9" fmla="*/ 2147483647 h 7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69">
                  <a:moveTo>
                    <a:pt x="0" y="769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4" y="769"/>
                  </a:lnTo>
                  <a:lnTo>
                    <a:pt x="0" y="769"/>
                  </a:lnTo>
                  <a:close/>
                </a:path>
              </a:pathLst>
            </a:custGeom>
            <a:solidFill>
              <a:srgbClr val="868686"/>
            </a:solidFill>
            <a:ln w="3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3" name="Freeform 8"/>
            <p:cNvSpPr>
              <a:spLocks noEditPoints="1"/>
            </p:cNvSpPr>
            <p:nvPr/>
          </p:nvSpPr>
          <p:spPr bwMode="auto">
            <a:xfrm>
              <a:off x="6634165" y="1727201"/>
              <a:ext cx="19050" cy="1223963"/>
            </a:xfrm>
            <a:custGeom>
              <a:avLst/>
              <a:gdLst>
                <a:gd name="T0" fmla="*/ 0 w 12"/>
                <a:gd name="T1" fmla="*/ 2147483647 h 771"/>
                <a:gd name="T2" fmla="*/ 2147483647 w 12"/>
                <a:gd name="T3" fmla="*/ 2147483647 h 771"/>
                <a:gd name="T4" fmla="*/ 2147483647 w 12"/>
                <a:gd name="T5" fmla="*/ 2147483647 h 771"/>
                <a:gd name="T6" fmla="*/ 0 w 12"/>
                <a:gd name="T7" fmla="*/ 2147483647 h 771"/>
                <a:gd name="T8" fmla="*/ 0 w 12"/>
                <a:gd name="T9" fmla="*/ 2147483647 h 771"/>
                <a:gd name="T10" fmla="*/ 0 w 12"/>
                <a:gd name="T11" fmla="*/ 2147483647 h 771"/>
                <a:gd name="T12" fmla="*/ 2147483647 w 12"/>
                <a:gd name="T13" fmla="*/ 2147483647 h 771"/>
                <a:gd name="T14" fmla="*/ 2147483647 w 12"/>
                <a:gd name="T15" fmla="*/ 2147483647 h 771"/>
                <a:gd name="T16" fmla="*/ 0 w 12"/>
                <a:gd name="T17" fmla="*/ 2147483647 h 771"/>
                <a:gd name="T18" fmla="*/ 0 w 12"/>
                <a:gd name="T19" fmla="*/ 2147483647 h 771"/>
                <a:gd name="T20" fmla="*/ 0 w 12"/>
                <a:gd name="T21" fmla="*/ 2147483647 h 771"/>
                <a:gd name="T22" fmla="*/ 2147483647 w 12"/>
                <a:gd name="T23" fmla="*/ 2147483647 h 771"/>
                <a:gd name="T24" fmla="*/ 2147483647 w 12"/>
                <a:gd name="T25" fmla="*/ 2147483647 h 771"/>
                <a:gd name="T26" fmla="*/ 0 w 12"/>
                <a:gd name="T27" fmla="*/ 2147483647 h 771"/>
                <a:gd name="T28" fmla="*/ 0 w 12"/>
                <a:gd name="T29" fmla="*/ 2147483647 h 771"/>
                <a:gd name="T30" fmla="*/ 0 w 12"/>
                <a:gd name="T31" fmla="*/ 2147483647 h 771"/>
                <a:gd name="T32" fmla="*/ 2147483647 w 12"/>
                <a:gd name="T33" fmla="*/ 2147483647 h 771"/>
                <a:gd name="T34" fmla="*/ 2147483647 w 12"/>
                <a:gd name="T35" fmla="*/ 2147483647 h 771"/>
                <a:gd name="T36" fmla="*/ 0 w 12"/>
                <a:gd name="T37" fmla="*/ 2147483647 h 771"/>
                <a:gd name="T38" fmla="*/ 0 w 12"/>
                <a:gd name="T39" fmla="*/ 2147483647 h 771"/>
                <a:gd name="T40" fmla="*/ 0 w 12"/>
                <a:gd name="T41" fmla="*/ 2147483647 h 771"/>
                <a:gd name="T42" fmla="*/ 2147483647 w 12"/>
                <a:gd name="T43" fmla="*/ 2147483647 h 771"/>
                <a:gd name="T44" fmla="*/ 2147483647 w 12"/>
                <a:gd name="T45" fmla="*/ 2147483647 h 771"/>
                <a:gd name="T46" fmla="*/ 0 w 12"/>
                <a:gd name="T47" fmla="*/ 2147483647 h 771"/>
                <a:gd name="T48" fmla="*/ 0 w 12"/>
                <a:gd name="T49" fmla="*/ 2147483647 h 771"/>
                <a:gd name="T50" fmla="*/ 0 w 12"/>
                <a:gd name="T51" fmla="*/ 2147483647 h 771"/>
                <a:gd name="T52" fmla="*/ 2147483647 w 12"/>
                <a:gd name="T53" fmla="*/ 2147483647 h 771"/>
                <a:gd name="T54" fmla="*/ 2147483647 w 12"/>
                <a:gd name="T55" fmla="*/ 2147483647 h 771"/>
                <a:gd name="T56" fmla="*/ 0 w 12"/>
                <a:gd name="T57" fmla="*/ 2147483647 h 771"/>
                <a:gd name="T58" fmla="*/ 0 w 12"/>
                <a:gd name="T59" fmla="*/ 2147483647 h 771"/>
                <a:gd name="T60" fmla="*/ 0 w 12"/>
                <a:gd name="T61" fmla="*/ 2147483647 h 771"/>
                <a:gd name="T62" fmla="*/ 2147483647 w 12"/>
                <a:gd name="T63" fmla="*/ 2147483647 h 771"/>
                <a:gd name="T64" fmla="*/ 2147483647 w 12"/>
                <a:gd name="T65" fmla="*/ 2147483647 h 771"/>
                <a:gd name="T66" fmla="*/ 0 w 12"/>
                <a:gd name="T67" fmla="*/ 2147483647 h 771"/>
                <a:gd name="T68" fmla="*/ 0 w 12"/>
                <a:gd name="T69" fmla="*/ 2147483647 h 771"/>
                <a:gd name="T70" fmla="*/ 0 w 12"/>
                <a:gd name="T71" fmla="*/ 0 h 771"/>
                <a:gd name="T72" fmla="*/ 2147483647 w 12"/>
                <a:gd name="T73" fmla="*/ 0 h 771"/>
                <a:gd name="T74" fmla="*/ 2147483647 w 12"/>
                <a:gd name="T75" fmla="*/ 2147483647 h 771"/>
                <a:gd name="T76" fmla="*/ 0 w 12"/>
                <a:gd name="T77" fmla="*/ 2147483647 h 771"/>
                <a:gd name="T78" fmla="*/ 0 w 12"/>
                <a:gd name="T79" fmla="*/ 0 h 7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" h="771">
                  <a:moveTo>
                    <a:pt x="0" y="768"/>
                  </a:moveTo>
                  <a:lnTo>
                    <a:pt x="12" y="768"/>
                  </a:lnTo>
                  <a:lnTo>
                    <a:pt x="12" y="771"/>
                  </a:lnTo>
                  <a:lnTo>
                    <a:pt x="0" y="771"/>
                  </a:lnTo>
                  <a:lnTo>
                    <a:pt x="0" y="768"/>
                  </a:lnTo>
                  <a:close/>
                  <a:moveTo>
                    <a:pt x="0" y="658"/>
                  </a:moveTo>
                  <a:lnTo>
                    <a:pt x="12" y="658"/>
                  </a:lnTo>
                  <a:lnTo>
                    <a:pt x="12" y="661"/>
                  </a:lnTo>
                  <a:lnTo>
                    <a:pt x="0" y="661"/>
                  </a:lnTo>
                  <a:lnTo>
                    <a:pt x="0" y="658"/>
                  </a:lnTo>
                  <a:close/>
                  <a:moveTo>
                    <a:pt x="0" y="548"/>
                  </a:moveTo>
                  <a:lnTo>
                    <a:pt x="12" y="548"/>
                  </a:lnTo>
                  <a:lnTo>
                    <a:pt x="12" y="551"/>
                  </a:lnTo>
                  <a:lnTo>
                    <a:pt x="0" y="551"/>
                  </a:lnTo>
                  <a:lnTo>
                    <a:pt x="0" y="548"/>
                  </a:lnTo>
                  <a:close/>
                  <a:moveTo>
                    <a:pt x="0" y="438"/>
                  </a:moveTo>
                  <a:lnTo>
                    <a:pt x="12" y="438"/>
                  </a:lnTo>
                  <a:lnTo>
                    <a:pt x="12" y="441"/>
                  </a:lnTo>
                  <a:lnTo>
                    <a:pt x="0" y="441"/>
                  </a:lnTo>
                  <a:lnTo>
                    <a:pt x="0" y="438"/>
                  </a:lnTo>
                  <a:close/>
                  <a:moveTo>
                    <a:pt x="0" y="327"/>
                  </a:moveTo>
                  <a:lnTo>
                    <a:pt x="12" y="327"/>
                  </a:lnTo>
                  <a:lnTo>
                    <a:pt x="12" y="330"/>
                  </a:lnTo>
                  <a:lnTo>
                    <a:pt x="0" y="330"/>
                  </a:lnTo>
                  <a:lnTo>
                    <a:pt x="0" y="327"/>
                  </a:lnTo>
                  <a:close/>
                  <a:moveTo>
                    <a:pt x="0" y="217"/>
                  </a:moveTo>
                  <a:lnTo>
                    <a:pt x="12" y="217"/>
                  </a:lnTo>
                  <a:lnTo>
                    <a:pt x="12" y="220"/>
                  </a:lnTo>
                  <a:lnTo>
                    <a:pt x="0" y="220"/>
                  </a:lnTo>
                  <a:lnTo>
                    <a:pt x="0" y="217"/>
                  </a:lnTo>
                  <a:close/>
                  <a:moveTo>
                    <a:pt x="0" y="107"/>
                  </a:moveTo>
                  <a:lnTo>
                    <a:pt x="12" y="107"/>
                  </a:lnTo>
                  <a:lnTo>
                    <a:pt x="12" y="110"/>
                  </a:lnTo>
                  <a:lnTo>
                    <a:pt x="0" y="110"/>
                  </a:lnTo>
                  <a:lnTo>
                    <a:pt x="0" y="107"/>
                  </a:lnTo>
                  <a:close/>
                  <a:moveTo>
                    <a:pt x="0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3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4" name="Rectangle 9"/>
            <p:cNvSpPr>
              <a:spLocks noChangeArrowheads="1"/>
            </p:cNvSpPr>
            <p:nvPr/>
          </p:nvSpPr>
          <p:spPr bwMode="auto">
            <a:xfrm>
              <a:off x="6653215" y="2946401"/>
              <a:ext cx="2338388" cy="4763"/>
            </a:xfrm>
            <a:prstGeom prst="rect">
              <a:avLst/>
            </a:prstGeom>
            <a:solidFill>
              <a:srgbClr val="868686"/>
            </a:solidFill>
            <a:ln w="3">
              <a:solidFill>
                <a:srgbClr val="868686"/>
              </a:solidFill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45" name="Freeform 10"/>
            <p:cNvSpPr>
              <a:spLocks noEditPoints="1"/>
            </p:cNvSpPr>
            <p:nvPr/>
          </p:nvSpPr>
          <p:spPr bwMode="auto">
            <a:xfrm>
              <a:off x="6650040" y="2949576"/>
              <a:ext cx="2344738" cy="17463"/>
            </a:xfrm>
            <a:custGeom>
              <a:avLst/>
              <a:gdLst>
                <a:gd name="T0" fmla="*/ 2147483647 w 1477"/>
                <a:gd name="T1" fmla="*/ 0 h 11"/>
                <a:gd name="T2" fmla="*/ 2147483647 w 1477"/>
                <a:gd name="T3" fmla="*/ 2147483647 h 11"/>
                <a:gd name="T4" fmla="*/ 0 w 1477"/>
                <a:gd name="T5" fmla="*/ 2147483647 h 11"/>
                <a:gd name="T6" fmla="*/ 0 w 1477"/>
                <a:gd name="T7" fmla="*/ 0 h 11"/>
                <a:gd name="T8" fmla="*/ 2147483647 w 1477"/>
                <a:gd name="T9" fmla="*/ 0 h 11"/>
                <a:gd name="T10" fmla="*/ 2147483647 w 1477"/>
                <a:gd name="T11" fmla="*/ 0 h 11"/>
                <a:gd name="T12" fmla="*/ 2147483647 w 1477"/>
                <a:gd name="T13" fmla="*/ 2147483647 h 11"/>
                <a:gd name="T14" fmla="*/ 2147483647 w 1477"/>
                <a:gd name="T15" fmla="*/ 2147483647 h 11"/>
                <a:gd name="T16" fmla="*/ 2147483647 w 1477"/>
                <a:gd name="T17" fmla="*/ 0 h 11"/>
                <a:gd name="T18" fmla="*/ 2147483647 w 1477"/>
                <a:gd name="T19" fmla="*/ 0 h 11"/>
                <a:gd name="T20" fmla="*/ 2147483647 w 1477"/>
                <a:gd name="T21" fmla="*/ 0 h 11"/>
                <a:gd name="T22" fmla="*/ 2147483647 w 1477"/>
                <a:gd name="T23" fmla="*/ 2147483647 h 11"/>
                <a:gd name="T24" fmla="*/ 2147483647 w 1477"/>
                <a:gd name="T25" fmla="*/ 2147483647 h 11"/>
                <a:gd name="T26" fmla="*/ 2147483647 w 1477"/>
                <a:gd name="T27" fmla="*/ 0 h 11"/>
                <a:gd name="T28" fmla="*/ 2147483647 w 1477"/>
                <a:gd name="T29" fmla="*/ 0 h 11"/>
                <a:gd name="T30" fmla="*/ 2147483647 w 1477"/>
                <a:gd name="T31" fmla="*/ 0 h 11"/>
                <a:gd name="T32" fmla="*/ 2147483647 w 1477"/>
                <a:gd name="T33" fmla="*/ 2147483647 h 11"/>
                <a:gd name="T34" fmla="*/ 2147483647 w 1477"/>
                <a:gd name="T35" fmla="*/ 2147483647 h 11"/>
                <a:gd name="T36" fmla="*/ 2147483647 w 1477"/>
                <a:gd name="T37" fmla="*/ 0 h 11"/>
                <a:gd name="T38" fmla="*/ 2147483647 w 1477"/>
                <a:gd name="T39" fmla="*/ 0 h 11"/>
                <a:gd name="T40" fmla="*/ 2147483647 w 1477"/>
                <a:gd name="T41" fmla="*/ 0 h 11"/>
                <a:gd name="T42" fmla="*/ 2147483647 w 1477"/>
                <a:gd name="T43" fmla="*/ 2147483647 h 11"/>
                <a:gd name="T44" fmla="*/ 2147483647 w 1477"/>
                <a:gd name="T45" fmla="*/ 2147483647 h 11"/>
                <a:gd name="T46" fmla="*/ 2147483647 w 1477"/>
                <a:gd name="T47" fmla="*/ 0 h 11"/>
                <a:gd name="T48" fmla="*/ 2147483647 w 1477"/>
                <a:gd name="T49" fmla="*/ 0 h 11"/>
                <a:gd name="T50" fmla="*/ 2147483647 w 1477"/>
                <a:gd name="T51" fmla="*/ 0 h 11"/>
                <a:gd name="T52" fmla="*/ 2147483647 w 1477"/>
                <a:gd name="T53" fmla="*/ 2147483647 h 11"/>
                <a:gd name="T54" fmla="*/ 2147483647 w 1477"/>
                <a:gd name="T55" fmla="*/ 2147483647 h 11"/>
                <a:gd name="T56" fmla="*/ 2147483647 w 1477"/>
                <a:gd name="T57" fmla="*/ 0 h 11"/>
                <a:gd name="T58" fmla="*/ 2147483647 w 1477"/>
                <a:gd name="T59" fmla="*/ 0 h 11"/>
                <a:gd name="T60" fmla="*/ 2147483647 w 1477"/>
                <a:gd name="T61" fmla="*/ 0 h 11"/>
                <a:gd name="T62" fmla="*/ 2147483647 w 1477"/>
                <a:gd name="T63" fmla="*/ 2147483647 h 11"/>
                <a:gd name="T64" fmla="*/ 2147483647 w 1477"/>
                <a:gd name="T65" fmla="*/ 2147483647 h 11"/>
                <a:gd name="T66" fmla="*/ 2147483647 w 1477"/>
                <a:gd name="T67" fmla="*/ 0 h 11"/>
                <a:gd name="T68" fmla="*/ 2147483647 w 1477"/>
                <a:gd name="T69" fmla="*/ 0 h 11"/>
                <a:gd name="T70" fmla="*/ 2147483647 w 1477"/>
                <a:gd name="T71" fmla="*/ 0 h 11"/>
                <a:gd name="T72" fmla="*/ 2147483647 w 1477"/>
                <a:gd name="T73" fmla="*/ 2147483647 h 11"/>
                <a:gd name="T74" fmla="*/ 2147483647 w 1477"/>
                <a:gd name="T75" fmla="*/ 2147483647 h 11"/>
                <a:gd name="T76" fmla="*/ 2147483647 w 1477"/>
                <a:gd name="T77" fmla="*/ 0 h 11"/>
                <a:gd name="T78" fmla="*/ 2147483647 w 1477"/>
                <a:gd name="T79" fmla="*/ 0 h 11"/>
                <a:gd name="T80" fmla="*/ 2147483647 w 1477"/>
                <a:gd name="T81" fmla="*/ 0 h 11"/>
                <a:gd name="T82" fmla="*/ 2147483647 w 1477"/>
                <a:gd name="T83" fmla="*/ 2147483647 h 11"/>
                <a:gd name="T84" fmla="*/ 2147483647 w 1477"/>
                <a:gd name="T85" fmla="*/ 2147483647 h 11"/>
                <a:gd name="T86" fmla="*/ 2147483647 w 1477"/>
                <a:gd name="T87" fmla="*/ 0 h 11"/>
                <a:gd name="T88" fmla="*/ 2147483647 w 1477"/>
                <a:gd name="T89" fmla="*/ 0 h 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77" h="11">
                  <a:moveTo>
                    <a:pt x="4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close/>
                  <a:moveTo>
                    <a:pt x="189" y="0"/>
                  </a:moveTo>
                  <a:lnTo>
                    <a:pt x="189" y="11"/>
                  </a:lnTo>
                  <a:lnTo>
                    <a:pt x="186" y="11"/>
                  </a:lnTo>
                  <a:lnTo>
                    <a:pt x="186" y="0"/>
                  </a:lnTo>
                  <a:lnTo>
                    <a:pt x="189" y="0"/>
                  </a:lnTo>
                  <a:close/>
                  <a:moveTo>
                    <a:pt x="374" y="0"/>
                  </a:moveTo>
                  <a:lnTo>
                    <a:pt x="374" y="11"/>
                  </a:lnTo>
                  <a:lnTo>
                    <a:pt x="371" y="11"/>
                  </a:lnTo>
                  <a:lnTo>
                    <a:pt x="371" y="0"/>
                  </a:lnTo>
                  <a:lnTo>
                    <a:pt x="374" y="0"/>
                  </a:lnTo>
                  <a:close/>
                  <a:moveTo>
                    <a:pt x="556" y="0"/>
                  </a:moveTo>
                  <a:lnTo>
                    <a:pt x="556" y="11"/>
                  </a:lnTo>
                  <a:lnTo>
                    <a:pt x="553" y="11"/>
                  </a:lnTo>
                  <a:lnTo>
                    <a:pt x="553" y="0"/>
                  </a:lnTo>
                  <a:lnTo>
                    <a:pt x="556" y="0"/>
                  </a:lnTo>
                  <a:close/>
                  <a:moveTo>
                    <a:pt x="742" y="0"/>
                  </a:moveTo>
                  <a:lnTo>
                    <a:pt x="742" y="11"/>
                  </a:lnTo>
                  <a:lnTo>
                    <a:pt x="738" y="11"/>
                  </a:lnTo>
                  <a:lnTo>
                    <a:pt x="738" y="0"/>
                  </a:lnTo>
                  <a:lnTo>
                    <a:pt x="742" y="0"/>
                  </a:lnTo>
                  <a:close/>
                  <a:moveTo>
                    <a:pt x="924" y="0"/>
                  </a:moveTo>
                  <a:lnTo>
                    <a:pt x="924" y="11"/>
                  </a:lnTo>
                  <a:lnTo>
                    <a:pt x="921" y="11"/>
                  </a:lnTo>
                  <a:lnTo>
                    <a:pt x="921" y="0"/>
                  </a:lnTo>
                  <a:lnTo>
                    <a:pt x="924" y="0"/>
                  </a:lnTo>
                  <a:close/>
                  <a:moveTo>
                    <a:pt x="1109" y="0"/>
                  </a:moveTo>
                  <a:lnTo>
                    <a:pt x="1109" y="11"/>
                  </a:lnTo>
                  <a:lnTo>
                    <a:pt x="1106" y="11"/>
                  </a:lnTo>
                  <a:lnTo>
                    <a:pt x="1106" y="0"/>
                  </a:lnTo>
                  <a:lnTo>
                    <a:pt x="1109" y="0"/>
                  </a:lnTo>
                  <a:close/>
                  <a:moveTo>
                    <a:pt x="1291" y="0"/>
                  </a:moveTo>
                  <a:lnTo>
                    <a:pt x="1291" y="11"/>
                  </a:lnTo>
                  <a:lnTo>
                    <a:pt x="1288" y="11"/>
                  </a:lnTo>
                  <a:lnTo>
                    <a:pt x="1288" y="0"/>
                  </a:lnTo>
                  <a:lnTo>
                    <a:pt x="1291" y="0"/>
                  </a:lnTo>
                  <a:close/>
                  <a:moveTo>
                    <a:pt x="1477" y="0"/>
                  </a:moveTo>
                  <a:lnTo>
                    <a:pt x="1477" y="11"/>
                  </a:lnTo>
                  <a:lnTo>
                    <a:pt x="1473" y="11"/>
                  </a:lnTo>
                  <a:lnTo>
                    <a:pt x="1473" y="0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868686"/>
            </a:solidFill>
            <a:ln w="3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046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915" y="2679701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915" y="2679701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290" y="2528888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290" y="2528888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77" y="2316163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977" y="2316163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902" y="2117726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6902" y="2117726"/>
              <a:ext cx="122238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590" y="1974851"/>
              <a:ext cx="1238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590" y="1974851"/>
              <a:ext cx="1238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2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2" y="1795463"/>
              <a:ext cx="1222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2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2" y="1795463"/>
              <a:ext cx="1222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2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490" y="2698751"/>
              <a:ext cx="635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Freeform 24"/>
            <p:cNvSpPr>
              <a:spLocks noEditPoints="1"/>
            </p:cNvSpPr>
            <p:nvPr/>
          </p:nvSpPr>
          <p:spPr bwMode="auto">
            <a:xfrm>
              <a:off x="7327902" y="2695576"/>
              <a:ext cx="63500" cy="61913"/>
            </a:xfrm>
            <a:custGeom>
              <a:avLst/>
              <a:gdLst>
                <a:gd name="T0" fmla="*/ 2147483647 w 209"/>
                <a:gd name="T1" fmla="*/ 2147483647 h 209"/>
                <a:gd name="T2" fmla="*/ 2147483647 w 209"/>
                <a:gd name="T3" fmla="*/ 2147483647 h 209"/>
                <a:gd name="T4" fmla="*/ 2147483647 w 209"/>
                <a:gd name="T5" fmla="*/ 2147483647 h 209"/>
                <a:gd name="T6" fmla="*/ 2147483647 w 209"/>
                <a:gd name="T7" fmla="*/ 2147483647 h 209"/>
                <a:gd name="T8" fmla="*/ 2147483647 w 209"/>
                <a:gd name="T9" fmla="*/ 2147483647 h 209"/>
                <a:gd name="T10" fmla="*/ 2147483647 w 209"/>
                <a:gd name="T11" fmla="*/ 2147483647 h 209"/>
                <a:gd name="T12" fmla="*/ 2147483647 w 209"/>
                <a:gd name="T13" fmla="*/ 2147483647 h 209"/>
                <a:gd name="T14" fmla="*/ 2147483647 w 209"/>
                <a:gd name="T15" fmla="*/ 2147483647 h 209"/>
                <a:gd name="T16" fmla="*/ 2147483647 w 209"/>
                <a:gd name="T17" fmla="*/ 2147483647 h 209"/>
                <a:gd name="T18" fmla="*/ 2147483647 w 209"/>
                <a:gd name="T19" fmla="*/ 2147483647 h 209"/>
                <a:gd name="T20" fmla="*/ 2147483647 w 209"/>
                <a:gd name="T21" fmla="*/ 2147483647 h 209"/>
                <a:gd name="T22" fmla="*/ 2147483647 w 209"/>
                <a:gd name="T23" fmla="*/ 2147483647 h 209"/>
                <a:gd name="T24" fmla="*/ 2147483647 w 209"/>
                <a:gd name="T25" fmla="*/ 2147483647 h 209"/>
                <a:gd name="T26" fmla="*/ 2147483647 w 209"/>
                <a:gd name="T27" fmla="*/ 2147483647 h 209"/>
                <a:gd name="T28" fmla="*/ 2147483647 w 209"/>
                <a:gd name="T29" fmla="*/ 2147483647 h 209"/>
                <a:gd name="T30" fmla="*/ 2147483647 w 209"/>
                <a:gd name="T31" fmla="*/ 2147483647 h 209"/>
                <a:gd name="T32" fmla="*/ 2147483647 w 209"/>
                <a:gd name="T33" fmla="*/ 2147483647 h 209"/>
                <a:gd name="T34" fmla="*/ 2147483647 w 209"/>
                <a:gd name="T35" fmla="*/ 2147483647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060" name="Picture 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865" y="2546351"/>
              <a:ext cx="6350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1" name="Freeform 26"/>
            <p:cNvSpPr>
              <a:spLocks noEditPoints="1"/>
            </p:cNvSpPr>
            <p:nvPr/>
          </p:nvSpPr>
          <p:spPr bwMode="auto">
            <a:xfrm>
              <a:off x="7661277" y="2544763"/>
              <a:ext cx="63500" cy="61913"/>
            </a:xfrm>
            <a:custGeom>
              <a:avLst/>
              <a:gdLst>
                <a:gd name="T0" fmla="*/ 2147483647 w 209"/>
                <a:gd name="T1" fmla="*/ 2147483647 h 209"/>
                <a:gd name="T2" fmla="*/ 2147483647 w 209"/>
                <a:gd name="T3" fmla="*/ 2147483647 h 209"/>
                <a:gd name="T4" fmla="*/ 2147483647 w 209"/>
                <a:gd name="T5" fmla="*/ 2147483647 h 209"/>
                <a:gd name="T6" fmla="*/ 2147483647 w 209"/>
                <a:gd name="T7" fmla="*/ 2147483647 h 209"/>
                <a:gd name="T8" fmla="*/ 2147483647 w 209"/>
                <a:gd name="T9" fmla="*/ 2147483647 h 209"/>
                <a:gd name="T10" fmla="*/ 2147483647 w 209"/>
                <a:gd name="T11" fmla="*/ 2147483647 h 209"/>
                <a:gd name="T12" fmla="*/ 2147483647 w 209"/>
                <a:gd name="T13" fmla="*/ 2147483647 h 209"/>
                <a:gd name="T14" fmla="*/ 2147483647 w 209"/>
                <a:gd name="T15" fmla="*/ 2147483647 h 209"/>
                <a:gd name="T16" fmla="*/ 2147483647 w 209"/>
                <a:gd name="T17" fmla="*/ 2147483647 h 209"/>
                <a:gd name="T18" fmla="*/ 2147483647 w 209"/>
                <a:gd name="T19" fmla="*/ 2147483647 h 209"/>
                <a:gd name="T20" fmla="*/ 2147483647 w 209"/>
                <a:gd name="T21" fmla="*/ 2147483647 h 209"/>
                <a:gd name="T22" fmla="*/ 2147483647 w 209"/>
                <a:gd name="T23" fmla="*/ 2147483647 h 209"/>
                <a:gd name="T24" fmla="*/ 2147483647 w 209"/>
                <a:gd name="T25" fmla="*/ 2147483647 h 209"/>
                <a:gd name="T26" fmla="*/ 2147483647 w 209"/>
                <a:gd name="T27" fmla="*/ 2147483647 h 209"/>
                <a:gd name="T28" fmla="*/ 2147483647 w 209"/>
                <a:gd name="T29" fmla="*/ 2147483647 h 209"/>
                <a:gd name="T30" fmla="*/ 2147483647 w 209"/>
                <a:gd name="T31" fmla="*/ 2147483647 h 209"/>
                <a:gd name="T32" fmla="*/ 2147483647 w 209"/>
                <a:gd name="T33" fmla="*/ 2147483647 h 209"/>
                <a:gd name="T34" fmla="*/ 2147483647 w 209"/>
                <a:gd name="T35" fmla="*/ 2147483647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062" name="Picture 2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552" y="2335213"/>
              <a:ext cx="65088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Freeform 28"/>
            <p:cNvSpPr>
              <a:spLocks noEditPoints="1"/>
            </p:cNvSpPr>
            <p:nvPr/>
          </p:nvSpPr>
          <p:spPr bwMode="auto">
            <a:xfrm>
              <a:off x="7954965" y="2332038"/>
              <a:ext cx="63500" cy="61913"/>
            </a:xfrm>
            <a:custGeom>
              <a:avLst/>
              <a:gdLst>
                <a:gd name="T0" fmla="*/ 2147483647 w 209"/>
                <a:gd name="T1" fmla="*/ 2147483647 h 209"/>
                <a:gd name="T2" fmla="*/ 2147483647 w 209"/>
                <a:gd name="T3" fmla="*/ 2147483647 h 209"/>
                <a:gd name="T4" fmla="*/ 2147483647 w 209"/>
                <a:gd name="T5" fmla="*/ 2147483647 h 209"/>
                <a:gd name="T6" fmla="*/ 2147483647 w 209"/>
                <a:gd name="T7" fmla="*/ 2147483647 h 209"/>
                <a:gd name="T8" fmla="*/ 2147483647 w 209"/>
                <a:gd name="T9" fmla="*/ 2147483647 h 209"/>
                <a:gd name="T10" fmla="*/ 2147483647 w 209"/>
                <a:gd name="T11" fmla="*/ 2147483647 h 209"/>
                <a:gd name="T12" fmla="*/ 2147483647 w 209"/>
                <a:gd name="T13" fmla="*/ 2147483647 h 209"/>
                <a:gd name="T14" fmla="*/ 2147483647 w 209"/>
                <a:gd name="T15" fmla="*/ 2147483647 h 209"/>
                <a:gd name="T16" fmla="*/ 2147483647 w 209"/>
                <a:gd name="T17" fmla="*/ 2147483647 h 209"/>
                <a:gd name="T18" fmla="*/ 2147483647 w 209"/>
                <a:gd name="T19" fmla="*/ 2147483647 h 209"/>
                <a:gd name="T20" fmla="*/ 2147483647 w 209"/>
                <a:gd name="T21" fmla="*/ 2147483647 h 209"/>
                <a:gd name="T22" fmla="*/ 2147483647 w 209"/>
                <a:gd name="T23" fmla="*/ 2147483647 h 209"/>
                <a:gd name="T24" fmla="*/ 2147483647 w 209"/>
                <a:gd name="T25" fmla="*/ 2147483647 h 209"/>
                <a:gd name="T26" fmla="*/ 2147483647 w 209"/>
                <a:gd name="T27" fmla="*/ 2147483647 h 209"/>
                <a:gd name="T28" fmla="*/ 2147483647 w 209"/>
                <a:gd name="T29" fmla="*/ 2147483647 h 209"/>
                <a:gd name="T30" fmla="*/ 2147483647 w 209"/>
                <a:gd name="T31" fmla="*/ 2147483647 h 209"/>
                <a:gd name="T32" fmla="*/ 2147483647 w 209"/>
                <a:gd name="T33" fmla="*/ 2147483647 h 209"/>
                <a:gd name="T34" fmla="*/ 2147483647 w 209"/>
                <a:gd name="T35" fmla="*/ 2147483647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064" name="Picture 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065" y="2136776"/>
              <a:ext cx="6350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5" name="Freeform 30"/>
            <p:cNvSpPr>
              <a:spLocks noEditPoints="1"/>
            </p:cNvSpPr>
            <p:nvPr/>
          </p:nvSpPr>
          <p:spPr bwMode="auto">
            <a:xfrm>
              <a:off x="8243890" y="2133601"/>
              <a:ext cx="63500" cy="61913"/>
            </a:xfrm>
            <a:custGeom>
              <a:avLst/>
              <a:gdLst>
                <a:gd name="T0" fmla="*/ 2147483647 w 209"/>
                <a:gd name="T1" fmla="*/ 2147483647 h 209"/>
                <a:gd name="T2" fmla="*/ 2147483647 w 209"/>
                <a:gd name="T3" fmla="*/ 2147483647 h 209"/>
                <a:gd name="T4" fmla="*/ 2147483647 w 209"/>
                <a:gd name="T5" fmla="*/ 2147483647 h 209"/>
                <a:gd name="T6" fmla="*/ 2147483647 w 209"/>
                <a:gd name="T7" fmla="*/ 2147483647 h 209"/>
                <a:gd name="T8" fmla="*/ 2147483647 w 209"/>
                <a:gd name="T9" fmla="*/ 2147483647 h 209"/>
                <a:gd name="T10" fmla="*/ 2147483647 w 209"/>
                <a:gd name="T11" fmla="*/ 2147483647 h 209"/>
                <a:gd name="T12" fmla="*/ 2147483647 w 209"/>
                <a:gd name="T13" fmla="*/ 2147483647 h 209"/>
                <a:gd name="T14" fmla="*/ 2147483647 w 209"/>
                <a:gd name="T15" fmla="*/ 2147483647 h 209"/>
                <a:gd name="T16" fmla="*/ 2147483647 w 209"/>
                <a:gd name="T17" fmla="*/ 2147483647 h 209"/>
                <a:gd name="T18" fmla="*/ 2147483647 w 209"/>
                <a:gd name="T19" fmla="*/ 2147483647 h 209"/>
                <a:gd name="T20" fmla="*/ 2147483647 w 209"/>
                <a:gd name="T21" fmla="*/ 2147483647 h 209"/>
                <a:gd name="T22" fmla="*/ 2147483647 w 209"/>
                <a:gd name="T23" fmla="*/ 2147483647 h 209"/>
                <a:gd name="T24" fmla="*/ 2147483647 w 209"/>
                <a:gd name="T25" fmla="*/ 2147483647 h 209"/>
                <a:gd name="T26" fmla="*/ 2147483647 w 209"/>
                <a:gd name="T27" fmla="*/ 2147483647 h 209"/>
                <a:gd name="T28" fmla="*/ 2147483647 w 209"/>
                <a:gd name="T29" fmla="*/ 2147483647 h 209"/>
                <a:gd name="T30" fmla="*/ 2147483647 w 209"/>
                <a:gd name="T31" fmla="*/ 2147483647 h 209"/>
                <a:gd name="T32" fmla="*/ 2147483647 w 209"/>
                <a:gd name="T33" fmla="*/ 2147483647 h 209"/>
                <a:gd name="T34" fmla="*/ 2147483647 w 209"/>
                <a:gd name="T35" fmla="*/ 2147483647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066" name="Picture 3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752" y="1993901"/>
              <a:ext cx="6350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7" name="Freeform 32"/>
            <p:cNvSpPr>
              <a:spLocks noEditPoints="1"/>
            </p:cNvSpPr>
            <p:nvPr/>
          </p:nvSpPr>
          <p:spPr bwMode="auto">
            <a:xfrm>
              <a:off x="8537577" y="1992313"/>
              <a:ext cx="65088" cy="61913"/>
            </a:xfrm>
            <a:custGeom>
              <a:avLst/>
              <a:gdLst>
                <a:gd name="T0" fmla="*/ 2147483647 w 209"/>
                <a:gd name="T1" fmla="*/ 2147483647 h 209"/>
                <a:gd name="T2" fmla="*/ 2147483647 w 209"/>
                <a:gd name="T3" fmla="*/ 2147483647 h 209"/>
                <a:gd name="T4" fmla="*/ 2147483647 w 209"/>
                <a:gd name="T5" fmla="*/ 2147483647 h 209"/>
                <a:gd name="T6" fmla="*/ 2147483647 w 209"/>
                <a:gd name="T7" fmla="*/ 2147483647 h 209"/>
                <a:gd name="T8" fmla="*/ 2147483647 w 209"/>
                <a:gd name="T9" fmla="*/ 2147483647 h 209"/>
                <a:gd name="T10" fmla="*/ 2147483647 w 209"/>
                <a:gd name="T11" fmla="*/ 2147483647 h 209"/>
                <a:gd name="T12" fmla="*/ 2147483647 w 209"/>
                <a:gd name="T13" fmla="*/ 2147483647 h 209"/>
                <a:gd name="T14" fmla="*/ 2147483647 w 209"/>
                <a:gd name="T15" fmla="*/ 2147483647 h 209"/>
                <a:gd name="T16" fmla="*/ 2147483647 w 209"/>
                <a:gd name="T17" fmla="*/ 2147483647 h 209"/>
                <a:gd name="T18" fmla="*/ 2147483647 w 209"/>
                <a:gd name="T19" fmla="*/ 2147483647 h 209"/>
                <a:gd name="T20" fmla="*/ 2147483647 w 209"/>
                <a:gd name="T21" fmla="*/ 2147483647 h 209"/>
                <a:gd name="T22" fmla="*/ 2147483647 w 209"/>
                <a:gd name="T23" fmla="*/ 2147483647 h 209"/>
                <a:gd name="T24" fmla="*/ 2147483647 w 209"/>
                <a:gd name="T25" fmla="*/ 2147483647 h 209"/>
                <a:gd name="T26" fmla="*/ 2147483647 w 209"/>
                <a:gd name="T27" fmla="*/ 2147483647 h 209"/>
                <a:gd name="T28" fmla="*/ 2147483647 w 209"/>
                <a:gd name="T29" fmla="*/ 2147483647 h 209"/>
                <a:gd name="T30" fmla="*/ 2147483647 w 209"/>
                <a:gd name="T31" fmla="*/ 2147483647 h 209"/>
                <a:gd name="T32" fmla="*/ 2147483647 w 209"/>
                <a:gd name="T33" fmla="*/ 2147483647 h 209"/>
                <a:gd name="T34" fmla="*/ 2147483647 w 209"/>
                <a:gd name="T35" fmla="*/ 2147483647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44068" name="Picture 3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677" y="1814513"/>
              <a:ext cx="6350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9" name="Freeform 34"/>
            <p:cNvSpPr>
              <a:spLocks noEditPoints="1"/>
            </p:cNvSpPr>
            <p:nvPr/>
          </p:nvSpPr>
          <p:spPr bwMode="auto">
            <a:xfrm>
              <a:off x="8828090" y="1812926"/>
              <a:ext cx="63500" cy="60325"/>
            </a:xfrm>
            <a:custGeom>
              <a:avLst/>
              <a:gdLst>
                <a:gd name="T0" fmla="*/ 2147483647 w 209"/>
                <a:gd name="T1" fmla="*/ 2147483647 h 209"/>
                <a:gd name="T2" fmla="*/ 2147483647 w 209"/>
                <a:gd name="T3" fmla="*/ 2147483647 h 209"/>
                <a:gd name="T4" fmla="*/ 2147483647 w 209"/>
                <a:gd name="T5" fmla="*/ 2147483647 h 209"/>
                <a:gd name="T6" fmla="*/ 2147483647 w 209"/>
                <a:gd name="T7" fmla="*/ 2147483647 h 209"/>
                <a:gd name="T8" fmla="*/ 2147483647 w 209"/>
                <a:gd name="T9" fmla="*/ 2147483647 h 209"/>
                <a:gd name="T10" fmla="*/ 2147483647 w 209"/>
                <a:gd name="T11" fmla="*/ 2147483647 h 209"/>
                <a:gd name="T12" fmla="*/ 2147483647 w 209"/>
                <a:gd name="T13" fmla="*/ 2147483647 h 209"/>
                <a:gd name="T14" fmla="*/ 2147483647 w 209"/>
                <a:gd name="T15" fmla="*/ 2147483647 h 209"/>
                <a:gd name="T16" fmla="*/ 2147483647 w 209"/>
                <a:gd name="T17" fmla="*/ 2147483647 h 209"/>
                <a:gd name="T18" fmla="*/ 2147483647 w 209"/>
                <a:gd name="T19" fmla="*/ 2147483647 h 209"/>
                <a:gd name="T20" fmla="*/ 2147483647 w 209"/>
                <a:gd name="T21" fmla="*/ 2147483647 h 209"/>
                <a:gd name="T22" fmla="*/ 2147483647 w 209"/>
                <a:gd name="T23" fmla="*/ 2147483647 h 209"/>
                <a:gd name="T24" fmla="*/ 2147483647 w 209"/>
                <a:gd name="T25" fmla="*/ 2147483647 h 209"/>
                <a:gd name="T26" fmla="*/ 2147483647 w 209"/>
                <a:gd name="T27" fmla="*/ 2147483647 h 209"/>
                <a:gd name="T28" fmla="*/ 2147483647 w 209"/>
                <a:gd name="T29" fmla="*/ 2147483647 h 209"/>
                <a:gd name="T30" fmla="*/ 2147483647 w 209"/>
                <a:gd name="T31" fmla="*/ 2147483647 h 209"/>
                <a:gd name="T32" fmla="*/ 2147483647 w 209"/>
                <a:gd name="T33" fmla="*/ 2147483647 h 209"/>
                <a:gd name="T34" fmla="*/ 2147483647 w 209"/>
                <a:gd name="T35" fmla="*/ 2147483647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9" h="209">
                  <a:moveTo>
                    <a:pt x="110" y="206"/>
                  </a:moveTo>
                  <a:cubicBezTo>
                    <a:pt x="107" y="209"/>
                    <a:pt x="102" y="209"/>
                    <a:pt x="99" y="206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2" y="0"/>
                    <a:pt x="107" y="0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6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70" name="Freeform 35"/>
            <p:cNvSpPr>
              <a:spLocks/>
            </p:cNvSpPr>
            <p:nvPr/>
          </p:nvSpPr>
          <p:spPr bwMode="auto">
            <a:xfrm>
              <a:off x="7351715" y="1835151"/>
              <a:ext cx="1511300" cy="908050"/>
            </a:xfrm>
            <a:custGeom>
              <a:avLst/>
              <a:gdLst>
                <a:gd name="T0" fmla="*/ 2147483647 w 4931"/>
                <a:gd name="T1" fmla="*/ 2147483647 h 3075"/>
                <a:gd name="T2" fmla="*/ 2147483647 w 4931"/>
                <a:gd name="T3" fmla="*/ 2147483647 h 3075"/>
                <a:gd name="T4" fmla="*/ 2147483647 w 4931"/>
                <a:gd name="T5" fmla="*/ 2147483647 h 3075"/>
                <a:gd name="T6" fmla="*/ 2147483647 w 4931"/>
                <a:gd name="T7" fmla="*/ 2147483647 h 3075"/>
                <a:gd name="T8" fmla="*/ 2147483647 w 4931"/>
                <a:gd name="T9" fmla="*/ 2147483647 h 3075"/>
                <a:gd name="T10" fmla="*/ 2147483647 w 4931"/>
                <a:gd name="T11" fmla="*/ 2147483647 h 3075"/>
                <a:gd name="T12" fmla="*/ 2147483647 w 4931"/>
                <a:gd name="T13" fmla="*/ 2147483647 h 30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31" h="3075">
                  <a:moveTo>
                    <a:pt x="5" y="3059"/>
                  </a:moveTo>
                  <a:lnTo>
                    <a:pt x="4917" y="3"/>
                  </a:lnTo>
                  <a:cubicBezTo>
                    <a:pt x="4921" y="0"/>
                    <a:pt x="4926" y="1"/>
                    <a:pt x="4928" y="5"/>
                  </a:cubicBezTo>
                  <a:cubicBezTo>
                    <a:pt x="4931" y="9"/>
                    <a:pt x="4929" y="14"/>
                    <a:pt x="4926" y="16"/>
                  </a:cubicBezTo>
                  <a:lnTo>
                    <a:pt x="14" y="3072"/>
                  </a:lnTo>
                  <a:cubicBezTo>
                    <a:pt x="10" y="3075"/>
                    <a:pt x="5" y="3073"/>
                    <a:pt x="3" y="3070"/>
                  </a:cubicBezTo>
                  <a:cubicBezTo>
                    <a:pt x="0" y="3066"/>
                    <a:pt x="1" y="3061"/>
                    <a:pt x="5" y="3059"/>
                  </a:cubicBezTo>
                  <a:close/>
                </a:path>
              </a:pathLst>
            </a:custGeom>
            <a:solidFill>
              <a:srgbClr val="4F81BD"/>
            </a:solidFill>
            <a:ln w="3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black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071" name="Rectangle 36"/>
            <p:cNvSpPr>
              <a:spLocks noChangeArrowheads="1"/>
            </p:cNvSpPr>
            <p:nvPr/>
          </p:nvSpPr>
          <p:spPr bwMode="auto">
            <a:xfrm>
              <a:off x="8099427" y="1771651"/>
              <a:ext cx="146089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y = 5,0377x 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2" name="Rectangle 37"/>
            <p:cNvSpPr>
              <a:spLocks noChangeArrowheads="1"/>
            </p:cNvSpPr>
            <p:nvPr/>
          </p:nvSpPr>
          <p:spPr bwMode="auto">
            <a:xfrm>
              <a:off x="8413752" y="1771651"/>
              <a:ext cx="8593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-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3" name="Rectangle 38"/>
            <p:cNvSpPr>
              <a:spLocks noChangeArrowheads="1"/>
            </p:cNvSpPr>
            <p:nvPr/>
          </p:nvSpPr>
          <p:spPr bwMode="auto">
            <a:xfrm>
              <a:off x="8448677" y="1771651"/>
              <a:ext cx="80779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62,044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4" name="Rectangle 39"/>
            <p:cNvSpPr>
              <a:spLocks noChangeArrowheads="1"/>
            </p:cNvSpPr>
            <p:nvPr/>
          </p:nvSpPr>
          <p:spPr bwMode="auto">
            <a:xfrm>
              <a:off x="6561140" y="2911476"/>
              <a:ext cx="14609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5" name="Rectangle 40"/>
            <p:cNvSpPr>
              <a:spLocks noChangeArrowheads="1"/>
            </p:cNvSpPr>
            <p:nvPr/>
          </p:nvSpPr>
          <p:spPr bwMode="auto">
            <a:xfrm>
              <a:off x="6529390" y="2736851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50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6" name="Rectangle 41"/>
            <p:cNvSpPr>
              <a:spLocks noChangeArrowheads="1"/>
            </p:cNvSpPr>
            <p:nvPr/>
          </p:nvSpPr>
          <p:spPr bwMode="auto">
            <a:xfrm>
              <a:off x="6494465" y="2563813"/>
              <a:ext cx="43827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100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7" name="Rectangle 42"/>
            <p:cNvSpPr>
              <a:spLocks noChangeArrowheads="1"/>
            </p:cNvSpPr>
            <p:nvPr/>
          </p:nvSpPr>
          <p:spPr bwMode="auto">
            <a:xfrm>
              <a:off x="6494465" y="2389188"/>
              <a:ext cx="43827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150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8" name="Rectangle 43"/>
            <p:cNvSpPr>
              <a:spLocks noChangeArrowheads="1"/>
            </p:cNvSpPr>
            <p:nvPr/>
          </p:nvSpPr>
          <p:spPr bwMode="auto">
            <a:xfrm>
              <a:off x="6494465" y="2214563"/>
              <a:ext cx="43827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200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79" name="Rectangle 44"/>
            <p:cNvSpPr>
              <a:spLocks noChangeArrowheads="1"/>
            </p:cNvSpPr>
            <p:nvPr/>
          </p:nvSpPr>
          <p:spPr bwMode="auto">
            <a:xfrm>
              <a:off x="6494465" y="2041526"/>
              <a:ext cx="43827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250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0" name="Rectangle 45"/>
            <p:cNvSpPr>
              <a:spLocks noChangeArrowheads="1"/>
            </p:cNvSpPr>
            <p:nvPr/>
          </p:nvSpPr>
          <p:spPr bwMode="auto">
            <a:xfrm>
              <a:off x="6494465" y="1866901"/>
              <a:ext cx="43827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300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1" name="Rectangle 46"/>
            <p:cNvSpPr>
              <a:spLocks noChangeArrowheads="1"/>
            </p:cNvSpPr>
            <p:nvPr/>
          </p:nvSpPr>
          <p:spPr bwMode="auto">
            <a:xfrm>
              <a:off x="6494465" y="1692276"/>
              <a:ext cx="43827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350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2" name="Rectangle 47"/>
            <p:cNvSpPr>
              <a:spLocks noChangeArrowheads="1"/>
            </p:cNvSpPr>
            <p:nvPr/>
          </p:nvSpPr>
          <p:spPr bwMode="auto">
            <a:xfrm>
              <a:off x="6638927" y="3011488"/>
              <a:ext cx="14609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3" name="Rectangle 48"/>
            <p:cNvSpPr>
              <a:spLocks noChangeArrowheads="1"/>
            </p:cNvSpPr>
            <p:nvPr/>
          </p:nvSpPr>
          <p:spPr bwMode="auto">
            <a:xfrm>
              <a:off x="6915152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10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4" name="Rectangle 49"/>
            <p:cNvSpPr>
              <a:spLocks noChangeArrowheads="1"/>
            </p:cNvSpPr>
            <p:nvPr/>
          </p:nvSpPr>
          <p:spPr bwMode="auto">
            <a:xfrm>
              <a:off x="7207252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20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5" name="Rectangle 50"/>
            <p:cNvSpPr>
              <a:spLocks noChangeArrowheads="1"/>
            </p:cNvSpPr>
            <p:nvPr/>
          </p:nvSpPr>
          <p:spPr bwMode="auto">
            <a:xfrm>
              <a:off x="7499352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30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6" name="Rectangle 51"/>
            <p:cNvSpPr>
              <a:spLocks noChangeArrowheads="1"/>
            </p:cNvSpPr>
            <p:nvPr/>
          </p:nvSpPr>
          <p:spPr bwMode="auto">
            <a:xfrm>
              <a:off x="7789865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40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7" name="Rectangle 52"/>
            <p:cNvSpPr>
              <a:spLocks noChangeArrowheads="1"/>
            </p:cNvSpPr>
            <p:nvPr/>
          </p:nvSpPr>
          <p:spPr bwMode="auto">
            <a:xfrm>
              <a:off x="8081965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50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8" name="Rectangle 53"/>
            <p:cNvSpPr>
              <a:spLocks noChangeArrowheads="1"/>
            </p:cNvSpPr>
            <p:nvPr/>
          </p:nvSpPr>
          <p:spPr bwMode="auto">
            <a:xfrm>
              <a:off x="8374065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60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89" name="Rectangle 54"/>
            <p:cNvSpPr>
              <a:spLocks noChangeArrowheads="1"/>
            </p:cNvSpPr>
            <p:nvPr/>
          </p:nvSpPr>
          <p:spPr bwMode="auto">
            <a:xfrm>
              <a:off x="8666165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70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90" name="Rectangle 55"/>
            <p:cNvSpPr>
              <a:spLocks noChangeArrowheads="1"/>
            </p:cNvSpPr>
            <p:nvPr/>
          </p:nvSpPr>
          <p:spPr bwMode="auto">
            <a:xfrm>
              <a:off x="8956677" y="3011488"/>
              <a:ext cx="29218" cy="37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75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80</a:t>
              </a:r>
              <a:endParaRPr lang="en-US" sz="135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91" name="Rectangle 56"/>
            <p:cNvSpPr>
              <a:spLocks noChangeArrowheads="1"/>
            </p:cNvSpPr>
            <p:nvPr/>
          </p:nvSpPr>
          <p:spPr bwMode="auto">
            <a:xfrm rot="16200000">
              <a:off x="5625890" y="2189314"/>
              <a:ext cx="1503786" cy="14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SLEB thickness (µm)</a:t>
              </a:r>
              <a:endParaRPr lang="en-US" dirty="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92" name="Rectangle 57"/>
            <p:cNvSpPr>
              <a:spLocks noChangeArrowheads="1"/>
            </p:cNvSpPr>
            <p:nvPr/>
          </p:nvSpPr>
          <p:spPr bwMode="auto">
            <a:xfrm>
              <a:off x="7525132" y="3105151"/>
              <a:ext cx="556832" cy="200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charset="0"/>
                </a:rPr>
                <a:t>AGE</a:t>
              </a:r>
              <a:endParaRPr lang="en-US" sz="2000" dirty="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6305774" y="1347614"/>
              <a:ext cx="2469776" cy="28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Futura Lt BT" panose="020B0402020204020303" pitchFamily="34" charset="0"/>
                  <a:ea typeface="ＭＳ Ｐゴシック" charset="0"/>
                  <a:cs typeface="Arial" pitchFamily="34" charset="0"/>
                </a:rPr>
                <a:t>SLEB thickness (µm) versus age</a:t>
              </a:r>
              <a:endParaRPr lang="en-US" sz="2800" dirty="0">
                <a:solidFill>
                  <a:srgbClr val="FFFFFF"/>
                </a:solidFill>
                <a:latin typeface="Futura Lt BT" panose="020B0402020204020303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7505" y="1621632"/>
            <a:ext cx="8928992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0" hangingPunct="0">
              <a:buClr>
                <a:srgbClr val="FF6E00"/>
              </a:buClr>
              <a:buSzPct val="80000"/>
              <a:defRPr/>
            </a:pPr>
            <a:r>
              <a:rPr lang="en-GB" sz="2000" kern="0" dirty="0">
                <a:solidFill>
                  <a:srgbClr val="321900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SLEB is the </a:t>
            </a:r>
            <a:r>
              <a:rPr lang="en-GB" sz="2000" b="1" kern="0" dirty="0">
                <a:solidFill>
                  <a:srgbClr val="321900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Subepidermal Low Echogenic Band </a:t>
            </a:r>
            <a:r>
              <a:rPr lang="en-GB" sz="2000" kern="0" dirty="0">
                <a:solidFill>
                  <a:srgbClr val="321900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observed by </a:t>
            </a:r>
            <a:r>
              <a:rPr lang="en-GB" sz="2000" b="1" kern="0" dirty="0">
                <a:solidFill>
                  <a:schemeClr val="accent6">
                    <a:lumMod val="75000"/>
                  </a:schemeClr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echography</a:t>
            </a:r>
            <a:r>
              <a:rPr lang="en-GB" sz="2000" kern="0" dirty="0">
                <a:solidFill>
                  <a:srgbClr val="FF0000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.</a:t>
            </a:r>
            <a:r>
              <a:rPr lang="en-GB" sz="2000" kern="0" dirty="0">
                <a:solidFill>
                  <a:srgbClr val="321900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44037" name="Picture 2" descr="P:\Utilisateurs\Tintignac.Maggie\Dossier Technique\Images dossier technique\Matrixyl 3000\Invivo -iconographie DT\images retouchées\SENEB\13 T0 A60 int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2076479"/>
            <a:ext cx="2789911" cy="12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égende sans bordure 2 3"/>
          <p:cNvSpPr>
            <a:spLocks/>
          </p:cNvSpPr>
          <p:nvPr/>
        </p:nvSpPr>
        <p:spPr bwMode="auto">
          <a:xfrm flipH="1">
            <a:off x="4452726" y="2262923"/>
            <a:ext cx="808695" cy="369332"/>
          </a:xfrm>
          <a:prstGeom prst="callout2">
            <a:avLst>
              <a:gd name="adj1" fmla="val 55431"/>
              <a:gd name="adj2" fmla="val 23824"/>
              <a:gd name="adj3" fmla="val 37088"/>
              <a:gd name="adj4" fmla="val -27921"/>
              <a:gd name="adj5" fmla="val 75819"/>
              <a:gd name="adj6" fmla="val -172884"/>
            </a:avLst>
          </a:prstGeom>
          <a:noFill/>
          <a:ln w="28575">
            <a:solidFill>
              <a:srgbClr val="FF6E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5F5F5F"/>
                </a:solidFill>
                <a:latin typeface="Futura Lt BT" panose="020B0402020204020303" pitchFamily="34" charset="0"/>
                <a:ea typeface="ＭＳ Ｐゴシック" charset="0"/>
                <a:cs typeface="ＭＳ Ｐゴシック" charset="0"/>
              </a:rPr>
              <a:t>SLEB</a:t>
            </a:r>
          </a:p>
        </p:txBody>
      </p:sp>
      <p:sp>
        <p:nvSpPr>
          <p:cNvPr id="64" name="ZoneTexte 60">
            <a:extLst>
              <a:ext uri="{FF2B5EF4-FFF2-40B4-BE49-F238E27FC236}">
                <a16:creationId xmlns:a16="http://schemas.microsoft.com/office/drawing/2014/main" id="{A0F8E79B-87CD-BC42-B237-CA3BDA92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24" y="6215932"/>
            <a:ext cx="5902805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dirty="0" err="1">
                <a:latin typeface="Futura Lt BT" panose="020B0402020204020303" pitchFamily="34" charset="0"/>
              </a:rPr>
              <a:t>Querleux</a:t>
            </a:r>
            <a:r>
              <a:rPr lang="fr-FR" sz="1100" dirty="0">
                <a:latin typeface="Futura Lt BT" panose="020B0402020204020303" pitchFamily="34" charset="0"/>
              </a:rPr>
              <a:t> B, </a:t>
            </a:r>
            <a:r>
              <a:rPr lang="fr-FR" sz="1100" dirty="0" err="1">
                <a:latin typeface="Futura Lt BT" panose="020B0402020204020303" pitchFamily="34" charset="0"/>
              </a:rPr>
              <a:t>Baldeweck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T</a:t>
            </a:r>
            <a:r>
              <a:rPr lang="fr-FR" sz="1100" dirty="0">
                <a:latin typeface="Futura Lt BT" panose="020B0402020204020303" pitchFamily="34" charset="0"/>
              </a:rPr>
              <a:t>, </a:t>
            </a:r>
            <a:r>
              <a:rPr lang="fr-FR" sz="1100" dirty="0" err="1">
                <a:latin typeface="Futura Lt BT" panose="020B0402020204020303" pitchFamily="34" charset="0"/>
              </a:rPr>
              <a:t>Diridollou</a:t>
            </a:r>
            <a:r>
              <a:rPr lang="fr-FR" sz="1100" dirty="0">
                <a:latin typeface="Futura Lt BT" panose="020B0402020204020303" pitchFamily="34" charset="0"/>
              </a:rPr>
              <a:t> S, et al. Skin </a:t>
            </a:r>
            <a:r>
              <a:rPr lang="fr-FR" sz="1100" dirty="0" err="1">
                <a:latin typeface="Futura Lt BT" panose="020B0402020204020303" pitchFamily="34" charset="0"/>
              </a:rPr>
              <a:t>from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various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ethnic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origins</a:t>
            </a:r>
            <a:r>
              <a:rPr lang="fr-FR" sz="1100" dirty="0">
                <a:latin typeface="Futura Lt BT" panose="020B0402020204020303" pitchFamily="34" charset="0"/>
              </a:rPr>
              <a:t> and </a:t>
            </a:r>
            <a:r>
              <a:rPr lang="fr-FR" sz="1100" dirty="0" err="1">
                <a:latin typeface="Futura Lt BT" panose="020B0402020204020303" pitchFamily="34" charset="0"/>
              </a:rPr>
              <a:t>aging</a:t>
            </a:r>
            <a:r>
              <a:rPr lang="fr-FR" sz="1100" dirty="0">
                <a:latin typeface="Futura Lt BT" panose="020B0402020204020303" pitchFamily="34" charset="0"/>
              </a:rPr>
              <a:t>: an in vivo cross-</a:t>
            </a:r>
            <a:r>
              <a:rPr lang="fr-FR" sz="1100" dirty="0" err="1">
                <a:latin typeface="Futura Lt BT" panose="020B0402020204020303" pitchFamily="34" charset="0"/>
              </a:rPr>
              <a:t>sectional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multimodality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imaging</a:t>
            </a:r>
            <a:r>
              <a:rPr lang="fr-FR" sz="1100" dirty="0">
                <a:latin typeface="Futura Lt BT" panose="020B0402020204020303" pitchFamily="34" charset="0"/>
              </a:rPr>
              <a:t> </a:t>
            </a:r>
            <a:r>
              <a:rPr lang="fr-FR" sz="1100" dirty="0" err="1">
                <a:latin typeface="Futura Lt BT" panose="020B0402020204020303" pitchFamily="34" charset="0"/>
              </a:rPr>
              <a:t>study</a:t>
            </a:r>
            <a:r>
              <a:rPr lang="fr-FR" sz="1100" dirty="0">
                <a:latin typeface="Futura Lt BT" panose="020B0402020204020303" pitchFamily="34" charset="0"/>
              </a:rPr>
              <a:t>. </a:t>
            </a:r>
            <a:r>
              <a:rPr lang="fr-FR" sz="1100" i="1" dirty="0">
                <a:latin typeface="Futura Lt BT" panose="020B0402020204020303" pitchFamily="34" charset="0"/>
              </a:rPr>
              <a:t>Skin </a:t>
            </a:r>
            <a:r>
              <a:rPr lang="fr-FR" sz="1100" i="1" dirty="0" err="1">
                <a:latin typeface="Futura Lt BT" panose="020B0402020204020303" pitchFamily="34" charset="0"/>
              </a:rPr>
              <a:t>Res</a:t>
            </a:r>
            <a:r>
              <a:rPr lang="fr-FR" sz="1100" i="1" dirty="0">
                <a:latin typeface="Futura Lt BT" panose="020B0402020204020303" pitchFamily="34" charset="0"/>
              </a:rPr>
              <a:t> </a:t>
            </a:r>
            <a:r>
              <a:rPr lang="fr-FR" sz="1100" i="1" dirty="0" err="1">
                <a:latin typeface="Futura Lt BT" panose="020B0402020204020303" pitchFamily="34" charset="0"/>
              </a:rPr>
              <a:t>Technol</a:t>
            </a:r>
            <a:r>
              <a:rPr lang="fr-FR" sz="1100" dirty="0">
                <a:latin typeface="Futura Lt BT" panose="020B0402020204020303" pitchFamily="34" charset="0"/>
              </a:rPr>
              <a:t>. 2009;15(3):306-313. doi:10.1111/j.1600-0846.2009.00365.x</a:t>
            </a:r>
            <a:endParaRPr lang="en-GB" altLang="fr-FR" sz="1100" b="1" dirty="0">
              <a:solidFill>
                <a:srgbClr val="EEF0F0">
                  <a:lumMod val="10000"/>
                </a:srgbClr>
              </a:solidFill>
              <a:latin typeface="Futura Lt BT" panose="020B0402020204020303" pitchFamily="34" charset="0"/>
              <a:ea typeface="Arial Narrow" charset="0"/>
              <a:cs typeface="Arial Narrow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3CFB01-5304-4FB4-8F4D-249F0CD2252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68" name="Titre 1">
            <a:extLst>
              <a:ext uri="{FF2B5EF4-FFF2-40B4-BE49-F238E27FC236}">
                <a16:creationId xmlns:a16="http://schemas.microsoft.com/office/drawing/2014/main" id="{A0E8B3AE-A225-49EE-80E6-D954DAB10AD3}"/>
              </a:ext>
            </a:extLst>
          </p:cNvPr>
          <p:cNvSpPr txBox="1">
            <a:spLocks/>
          </p:cNvSpPr>
          <p:nvPr/>
        </p:nvSpPr>
        <p:spPr>
          <a:xfrm>
            <a:off x="1078309" y="216364"/>
            <a:ext cx="6858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>
                <a:latin typeface="Futura Lt BT" panose="020B0402020204020303" pitchFamily="34" charset="0"/>
              </a:rPr>
              <a:t>Skin density (SLEB) = f(age)</a:t>
            </a:r>
            <a:endParaRPr lang="fr-FR" sz="4000" dirty="0">
              <a:latin typeface="Futura Lt BT" panose="020B0402020204020303" pitchFamily="34" charset="0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B52F537-4D3F-4BBF-B4F1-4A2FF7CE17B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1767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3456384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0911" y="233909"/>
            <a:ext cx="77448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it-IT" sz="2400" b="1" i="1" dirty="0">
                <a:latin typeface="Futura Lt BT" panose="020B0402020204020303" pitchFamily="34" charset="0"/>
              </a:rPr>
              <a:t>IN VITRO - EX VIVO </a:t>
            </a:r>
            <a:r>
              <a:rPr lang="it-IT" sz="2400" b="1" dirty="0">
                <a:latin typeface="Futura Lt BT" panose="020B0402020204020303" pitchFamily="34" charset="0"/>
              </a:rPr>
              <a:t>SKIN MODELS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BA0F4-8FAA-4B7C-ACE0-E32FA889D20C}"/>
              </a:ext>
            </a:extLst>
          </p:cNvPr>
          <p:cNvSpPr/>
          <p:nvPr/>
        </p:nvSpPr>
        <p:spPr>
          <a:xfrm>
            <a:off x="497944" y="2763316"/>
            <a:ext cx="7407387" cy="1989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BE2DAA61-9FC4-45F4-B371-1B31C39560F6}"/>
              </a:ext>
            </a:extLst>
          </p:cNvPr>
          <p:cNvSpPr/>
          <p:nvPr/>
        </p:nvSpPr>
        <p:spPr>
          <a:xfrm rot="16200000">
            <a:off x="3853602" y="227912"/>
            <a:ext cx="631295" cy="7055518"/>
          </a:xfrm>
          <a:prstGeom prst="downArrow">
            <a:avLst>
              <a:gd name="adj1" fmla="val 64490"/>
              <a:gd name="adj2" fmla="val 50000"/>
            </a:avLst>
          </a:prstGeom>
          <a:gradFill>
            <a:gsLst>
              <a:gs pos="50000">
                <a:srgbClr val="4165AC"/>
              </a:gs>
              <a:gs pos="0">
                <a:srgbClr val="00CDE2"/>
              </a:gs>
              <a:gs pos="100000">
                <a:srgbClr val="6A31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20BC80A5-0EE1-4769-AE3F-60AE660EFAE6}"/>
              </a:ext>
            </a:extLst>
          </p:cNvPr>
          <p:cNvSpPr>
            <a:spLocks noEditPoints="1"/>
          </p:cNvSpPr>
          <p:nvPr/>
        </p:nvSpPr>
        <p:spPr bwMode="auto">
          <a:xfrm>
            <a:off x="7914109" y="2962834"/>
            <a:ext cx="792088" cy="1790098"/>
          </a:xfrm>
          <a:custGeom>
            <a:avLst/>
            <a:gdLst>
              <a:gd name="T0" fmla="*/ 795 w 1120"/>
              <a:gd name="T1" fmla="*/ 1035 h 2926"/>
              <a:gd name="T2" fmla="*/ 552 w 1120"/>
              <a:gd name="T3" fmla="*/ 377 h 2926"/>
              <a:gd name="T4" fmla="*/ 523 w 1120"/>
              <a:gd name="T5" fmla="*/ 275 h 2926"/>
              <a:gd name="T6" fmla="*/ 528 w 1120"/>
              <a:gd name="T7" fmla="*/ 254 h 2926"/>
              <a:gd name="T8" fmla="*/ 529 w 1120"/>
              <a:gd name="T9" fmla="*/ 244 h 2926"/>
              <a:gd name="T10" fmla="*/ 539 w 1120"/>
              <a:gd name="T11" fmla="*/ 237 h 2926"/>
              <a:gd name="T12" fmla="*/ 555 w 1120"/>
              <a:gd name="T13" fmla="*/ 158 h 2926"/>
              <a:gd name="T14" fmla="*/ 549 w 1120"/>
              <a:gd name="T15" fmla="*/ 87 h 2926"/>
              <a:gd name="T16" fmla="*/ 440 w 1120"/>
              <a:gd name="T17" fmla="*/ 2 h 2926"/>
              <a:gd name="T18" fmla="*/ 328 w 1120"/>
              <a:gd name="T19" fmla="*/ 101 h 2926"/>
              <a:gd name="T20" fmla="*/ 325 w 1120"/>
              <a:gd name="T21" fmla="*/ 162 h 2926"/>
              <a:gd name="T22" fmla="*/ 344 w 1120"/>
              <a:gd name="T23" fmla="*/ 237 h 2926"/>
              <a:gd name="T24" fmla="*/ 354 w 1120"/>
              <a:gd name="T25" fmla="*/ 244 h 2926"/>
              <a:gd name="T26" fmla="*/ 354 w 1120"/>
              <a:gd name="T27" fmla="*/ 253 h 2926"/>
              <a:gd name="T28" fmla="*/ 356 w 1120"/>
              <a:gd name="T29" fmla="*/ 264 h 2926"/>
              <a:gd name="T30" fmla="*/ 358 w 1120"/>
              <a:gd name="T31" fmla="*/ 275 h 2926"/>
              <a:gd name="T32" fmla="*/ 361 w 1120"/>
              <a:gd name="T33" fmla="*/ 282 h 2926"/>
              <a:gd name="T34" fmla="*/ 331 w 1120"/>
              <a:gd name="T35" fmla="*/ 377 h 2926"/>
              <a:gd name="T36" fmla="*/ 88 w 1120"/>
              <a:gd name="T37" fmla="*/ 1035 h 2926"/>
              <a:gd name="T38" fmla="*/ 13 w 1120"/>
              <a:gd name="T39" fmla="*/ 1300 h 2926"/>
              <a:gd name="T40" fmla="*/ 106 w 1120"/>
              <a:gd name="T41" fmla="*/ 1379 h 2926"/>
              <a:gd name="T42" fmla="*/ 137 w 1120"/>
              <a:gd name="T43" fmla="*/ 1350 h 2926"/>
              <a:gd name="T44" fmla="*/ 139 w 1120"/>
              <a:gd name="T45" fmla="*/ 1353 h 2926"/>
              <a:gd name="T46" fmla="*/ 159 w 1120"/>
              <a:gd name="T47" fmla="*/ 1169 h 2926"/>
              <a:gd name="T48" fmla="*/ 232 w 1120"/>
              <a:gd name="T49" fmla="*/ 710 h 2926"/>
              <a:gd name="T50" fmla="*/ 258 w 1120"/>
              <a:gd name="T51" fmla="*/ 996 h 2926"/>
              <a:gd name="T52" fmla="*/ 246 w 1120"/>
              <a:gd name="T53" fmla="*/ 1043 h 2926"/>
              <a:gd name="T54" fmla="*/ 243 w 1120"/>
              <a:gd name="T55" fmla="*/ 1061 h 2926"/>
              <a:gd name="T56" fmla="*/ 239 w 1120"/>
              <a:gd name="T57" fmla="*/ 1079 h 2926"/>
              <a:gd name="T58" fmla="*/ 236 w 1120"/>
              <a:gd name="T59" fmla="*/ 1096 h 2926"/>
              <a:gd name="T60" fmla="*/ 234 w 1120"/>
              <a:gd name="T61" fmla="*/ 1111 h 2926"/>
              <a:gd name="T62" fmla="*/ 233 w 1120"/>
              <a:gd name="T63" fmla="*/ 1124 h 2926"/>
              <a:gd name="T64" fmla="*/ 332 w 1120"/>
              <a:gd name="T65" fmla="*/ 2134 h 2926"/>
              <a:gd name="T66" fmla="*/ 271 w 1120"/>
              <a:gd name="T67" fmla="*/ 2273 h 2926"/>
              <a:gd name="T68" fmla="*/ 322 w 1120"/>
              <a:gd name="T69" fmla="*/ 2296 h 2926"/>
              <a:gd name="T70" fmla="*/ 347 w 1120"/>
              <a:gd name="T71" fmla="*/ 2292 h 2926"/>
              <a:gd name="T72" fmla="*/ 384 w 1120"/>
              <a:gd name="T73" fmla="*/ 2298 h 2926"/>
              <a:gd name="T74" fmla="*/ 394 w 1120"/>
              <a:gd name="T75" fmla="*/ 2293 h 2926"/>
              <a:gd name="T76" fmla="*/ 412 w 1120"/>
              <a:gd name="T77" fmla="*/ 2265 h 2926"/>
              <a:gd name="T78" fmla="*/ 402 w 1120"/>
              <a:gd name="T79" fmla="*/ 1690 h 2926"/>
              <a:gd name="T80" fmla="*/ 480 w 1120"/>
              <a:gd name="T81" fmla="*/ 1690 h 2926"/>
              <a:gd name="T82" fmla="*/ 470 w 1120"/>
              <a:gd name="T83" fmla="*/ 2265 h 2926"/>
              <a:gd name="T84" fmla="*/ 488 w 1120"/>
              <a:gd name="T85" fmla="*/ 2293 h 2926"/>
              <a:gd name="T86" fmla="*/ 498 w 1120"/>
              <a:gd name="T87" fmla="*/ 2298 h 2926"/>
              <a:gd name="T88" fmla="*/ 510 w 1120"/>
              <a:gd name="T89" fmla="*/ 2300 h 2926"/>
              <a:gd name="T90" fmla="*/ 554 w 1120"/>
              <a:gd name="T91" fmla="*/ 2296 h 2926"/>
              <a:gd name="T92" fmla="*/ 595 w 1120"/>
              <a:gd name="T93" fmla="*/ 2284 h 2926"/>
              <a:gd name="T94" fmla="*/ 595 w 1120"/>
              <a:gd name="T95" fmla="*/ 2234 h 2926"/>
              <a:gd name="T96" fmla="*/ 611 w 1120"/>
              <a:gd name="T97" fmla="*/ 1658 h 2926"/>
              <a:gd name="T98" fmla="*/ 649 w 1120"/>
              <a:gd name="T99" fmla="*/ 1118 h 2926"/>
              <a:gd name="T100" fmla="*/ 647 w 1120"/>
              <a:gd name="T101" fmla="*/ 1105 h 2926"/>
              <a:gd name="T102" fmla="*/ 645 w 1120"/>
              <a:gd name="T103" fmla="*/ 1089 h 2926"/>
              <a:gd name="T104" fmla="*/ 642 w 1120"/>
              <a:gd name="T105" fmla="*/ 1072 h 2926"/>
              <a:gd name="T106" fmla="*/ 638 w 1120"/>
              <a:gd name="T107" fmla="*/ 1053 h 2926"/>
              <a:gd name="T108" fmla="*/ 634 w 1120"/>
              <a:gd name="T109" fmla="*/ 1035 h 2926"/>
              <a:gd name="T110" fmla="*/ 631 w 1120"/>
              <a:gd name="T111" fmla="*/ 1021 h 2926"/>
              <a:gd name="T112" fmla="*/ 632 w 1120"/>
              <a:gd name="T113" fmla="*/ 864 h 2926"/>
              <a:gd name="T114" fmla="*/ 670 w 1120"/>
              <a:gd name="T115" fmla="*/ 959 h 2926"/>
              <a:gd name="T116" fmla="*/ 739 w 1120"/>
              <a:gd name="T117" fmla="*/ 1353 h 2926"/>
              <a:gd name="T118" fmla="*/ 744 w 1120"/>
              <a:gd name="T119" fmla="*/ 1352 h 2926"/>
              <a:gd name="T120" fmla="*/ 746 w 1120"/>
              <a:gd name="T121" fmla="*/ 1350 h 2926"/>
              <a:gd name="T122" fmla="*/ 813 w 1120"/>
              <a:gd name="T123" fmla="*/ 1318 h 2926"/>
              <a:gd name="T124" fmla="*/ 529 w 1120"/>
              <a:gd name="T125" fmla="*/ 244 h 29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0" h="2926">
                <a:moveTo>
                  <a:pt x="1111" y="1628"/>
                </a:moveTo>
                <a:cubicBezTo>
                  <a:pt x="1106" y="1614"/>
                  <a:pt x="1105" y="1598"/>
                  <a:pt x="1100" y="1592"/>
                </a:cubicBezTo>
                <a:cubicBezTo>
                  <a:pt x="1095" y="1586"/>
                  <a:pt x="1087" y="1551"/>
                  <a:pt x="1078" y="1539"/>
                </a:cubicBezTo>
                <a:cubicBezTo>
                  <a:pt x="1069" y="1528"/>
                  <a:pt x="1035" y="1477"/>
                  <a:pt x="1026" y="1469"/>
                </a:cubicBezTo>
                <a:cubicBezTo>
                  <a:pt x="1023" y="1464"/>
                  <a:pt x="1025" y="1444"/>
                  <a:pt x="1021" y="1430"/>
                </a:cubicBezTo>
                <a:cubicBezTo>
                  <a:pt x="1017" y="1416"/>
                  <a:pt x="1018" y="1402"/>
                  <a:pt x="1014" y="1386"/>
                </a:cubicBezTo>
                <a:cubicBezTo>
                  <a:pt x="1010" y="1369"/>
                  <a:pt x="1010" y="1337"/>
                  <a:pt x="1009" y="1315"/>
                </a:cubicBezTo>
                <a:cubicBezTo>
                  <a:pt x="1007" y="1277"/>
                  <a:pt x="1007" y="1129"/>
                  <a:pt x="985" y="1075"/>
                </a:cubicBezTo>
                <a:cubicBezTo>
                  <a:pt x="981" y="1058"/>
                  <a:pt x="976" y="1030"/>
                  <a:pt x="977" y="992"/>
                </a:cubicBezTo>
                <a:cubicBezTo>
                  <a:pt x="975" y="886"/>
                  <a:pt x="951" y="825"/>
                  <a:pt x="953" y="792"/>
                </a:cubicBezTo>
                <a:cubicBezTo>
                  <a:pt x="960" y="744"/>
                  <a:pt x="949" y="693"/>
                  <a:pt x="940" y="653"/>
                </a:cubicBezTo>
                <a:cubicBezTo>
                  <a:pt x="921" y="567"/>
                  <a:pt x="879" y="544"/>
                  <a:pt x="860" y="540"/>
                </a:cubicBezTo>
                <a:cubicBezTo>
                  <a:pt x="840" y="536"/>
                  <a:pt x="810" y="533"/>
                  <a:pt x="797" y="520"/>
                </a:cubicBezTo>
                <a:cubicBezTo>
                  <a:pt x="787" y="512"/>
                  <a:pt x="720" y="481"/>
                  <a:pt x="701" y="479"/>
                </a:cubicBezTo>
                <a:cubicBezTo>
                  <a:pt x="651" y="470"/>
                  <a:pt x="660" y="380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0" y="362"/>
                  <a:pt x="660" y="362"/>
                  <a:pt x="660" y="362"/>
                </a:cubicBezTo>
                <a:cubicBezTo>
                  <a:pt x="661" y="360"/>
                  <a:pt x="661" y="358"/>
                  <a:pt x="662" y="357"/>
                </a:cubicBezTo>
                <a:cubicBezTo>
                  <a:pt x="662" y="357"/>
                  <a:pt x="662" y="356"/>
                  <a:pt x="662" y="356"/>
                </a:cubicBezTo>
                <a:cubicBezTo>
                  <a:pt x="663" y="355"/>
                  <a:pt x="663" y="353"/>
                  <a:pt x="664" y="351"/>
                </a:cubicBezTo>
                <a:cubicBezTo>
                  <a:pt x="664" y="350"/>
                  <a:pt x="664" y="350"/>
                  <a:pt x="664" y="350"/>
                </a:cubicBezTo>
                <a:cubicBezTo>
                  <a:pt x="665" y="348"/>
                  <a:pt x="665" y="346"/>
                  <a:pt x="666" y="344"/>
                </a:cubicBezTo>
                <a:cubicBezTo>
                  <a:pt x="666" y="344"/>
                  <a:pt x="666" y="344"/>
                  <a:pt x="666" y="343"/>
                </a:cubicBezTo>
                <a:cubicBezTo>
                  <a:pt x="666" y="341"/>
                  <a:pt x="667" y="339"/>
                  <a:pt x="667" y="337"/>
                </a:cubicBezTo>
                <a:cubicBezTo>
                  <a:pt x="667" y="337"/>
                  <a:pt x="667" y="337"/>
                  <a:pt x="668" y="337"/>
                </a:cubicBezTo>
                <a:cubicBezTo>
                  <a:pt x="668" y="334"/>
                  <a:pt x="669" y="332"/>
                  <a:pt x="669" y="330"/>
                </a:cubicBezTo>
                <a:cubicBezTo>
                  <a:pt x="669" y="330"/>
                  <a:pt x="669" y="330"/>
                  <a:pt x="669" y="330"/>
                </a:cubicBezTo>
                <a:cubicBezTo>
                  <a:pt x="669" y="328"/>
                  <a:pt x="670" y="325"/>
                  <a:pt x="670" y="323"/>
                </a:cubicBezTo>
                <a:cubicBezTo>
                  <a:pt x="670" y="323"/>
                  <a:pt x="670" y="323"/>
                  <a:pt x="670" y="323"/>
                </a:cubicBezTo>
                <a:cubicBezTo>
                  <a:pt x="671" y="321"/>
                  <a:pt x="671" y="319"/>
                  <a:pt x="671" y="317"/>
                </a:cubicBezTo>
                <a:cubicBezTo>
                  <a:pt x="671" y="317"/>
                  <a:pt x="671" y="317"/>
                  <a:pt x="671" y="317"/>
                </a:cubicBezTo>
                <a:cubicBezTo>
                  <a:pt x="672" y="315"/>
                  <a:pt x="672" y="313"/>
                  <a:pt x="672" y="312"/>
                </a:cubicBezTo>
                <a:cubicBezTo>
                  <a:pt x="672" y="312"/>
                  <a:pt x="672" y="312"/>
                  <a:pt x="672" y="312"/>
                </a:cubicBezTo>
                <a:cubicBezTo>
                  <a:pt x="672" y="311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4" y="309"/>
                  <a:pt x="676" y="308"/>
                  <a:pt x="679" y="306"/>
                </a:cubicBezTo>
                <a:cubicBezTo>
                  <a:pt x="679" y="306"/>
                  <a:pt x="679" y="306"/>
                  <a:pt x="679" y="306"/>
                </a:cubicBezTo>
                <a:cubicBezTo>
                  <a:pt x="680" y="305"/>
                  <a:pt x="680" y="305"/>
                  <a:pt x="681" y="305"/>
                </a:cubicBezTo>
                <a:cubicBezTo>
                  <a:pt x="681" y="304"/>
                  <a:pt x="681" y="304"/>
                  <a:pt x="681" y="304"/>
                </a:cubicBezTo>
                <a:cubicBezTo>
                  <a:pt x="682" y="304"/>
                  <a:pt x="682" y="303"/>
                  <a:pt x="682" y="303"/>
                </a:cubicBezTo>
                <a:cubicBezTo>
                  <a:pt x="683" y="303"/>
                  <a:pt x="683" y="302"/>
                  <a:pt x="683" y="302"/>
                </a:cubicBezTo>
                <a:cubicBezTo>
                  <a:pt x="683" y="302"/>
                  <a:pt x="684" y="302"/>
                  <a:pt x="684" y="301"/>
                </a:cubicBezTo>
                <a:cubicBezTo>
                  <a:pt x="684" y="301"/>
                  <a:pt x="685" y="300"/>
                  <a:pt x="685" y="300"/>
                </a:cubicBezTo>
                <a:cubicBezTo>
                  <a:pt x="688" y="296"/>
                  <a:pt x="689" y="291"/>
                  <a:pt x="693" y="286"/>
                </a:cubicBezTo>
                <a:cubicBezTo>
                  <a:pt x="696" y="280"/>
                  <a:pt x="695" y="276"/>
                  <a:pt x="698" y="267"/>
                </a:cubicBezTo>
                <a:cubicBezTo>
                  <a:pt x="701" y="258"/>
                  <a:pt x="703" y="244"/>
                  <a:pt x="703" y="239"/>
                </a:cubicBezTo>
                <a:cubicBezTo>
                  <a:pt x="703" y="233"/>
                  <a:pt x="709" y="218"/>
                  <a:pt x="709" y="211"/>
                </a:cubicBezTo>
                <a:cubicBezTo>
                  <a:pt x="709" y="206"/>
                  <a:pt x="707" y="202"/>
                  <a:pt x="705" y="201"/>
                </a:cubicBezTo>
                <a:cubicBezTo>
                  <a:pt x="705" y="201"/>
                  <a:pt x="705" y="201"/>
                  <a:pt x="705" y="201"/>
                </a:cubicBezTo>
                <a:cubicBezTo>
                  <a:pt x="705" y="201"/>
                  <a:pt x="706" y="201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6" y="200"/>
                  <a:pt x="706" y="200"/>
                  <a:pt x="706" y="200"/>
                </a:cubicBezTo>
                <a:cubicBezTo>
                  <a:pt x="707" y="200"/>
                  <a:pt x="707" y="199"/>
                  <a:pt x="707" y="199"/>
                </a:cubicBezTo>
                <a:cubicBezTo>
                  <a:pt x="707" y="192"/>
                  <a:pt x="704" y="175"/>
                  <a:pt x="705" y="168"/>
                </a:cubicBezTo>
                <a:cubicBezTo>
                  <a:pt x="705" y="163"/>
                  <a:pt x="706" y="148"/>
                  <a:pt x="706" y="142"/>
                </a:cubicBezTo>
                <a:cubicBezTo>
                  <a:pt x="706" y="131"/>
                  <a:pt x="700" y="120"/>
                  <a:pt x="697" y="110"/>
                </a:cubicBezTo>
                <a:cubicBezTo>
                  <a:pt x="694" y="99"/>
                  <a:pt x="694" y="87"/>
                  <a:pt x="691" y="77"/>
                </a:cubicBezTo>
                <a:cubicBezTo>
                  <a:pt x="687" y="64"/>
                  <a:pt x="678" y="56"/>
                  <a:pt x="666" y="49"/>
                </a:cubicBezTo>
                <a:cubicBezTo>
                  <a:pt x="657" y="44"/>
                  <a:pt x="646" y="43"/>
                  <a:pt x="641" y="35"/>
                </a:cubicBezTo>
                <a:cubicBezTo>
                  <a:pt x="638" y="31"/>
                  <a:pt x="641" y="30"/>
                  <a:pt x="635" y="27"/>
                </a:cubicBezTo>
                <a:cubicBezTo>
                  <a:pt x="632" y="25"/>
                  <a:pt x="626" y="24"/>
                  <a:pt x="623" y="23"/>
                </a:cubicBezTo>
                <a:cubicBezTo>
                  <a:pt x="614" y="21"/>
                  <a:pt x="602" y="16"/>
                  <a:pt x="604" y="5"/>
                </a:cubicBezTo>
                <a:cubicBezTo>
                  <a:pt x="591" y="2"/>
                  <a:pt x="570" y="13"/>
                  <a:pt x="559" y="2"/>
                </a:cubicBezTo>
                <a:cubicBezTo>
                  <a:pt x="551" y="2"/>
                  <a:pt x="551" y="2"/>
                  <a:pt x="551" y="2"/>
                </a:cubicBezTo>
                <a:cubicBezTo>
                  <a:pt x="544" y="4"/>
                  <a:pt x="535" y="3"/>
                  <a:pt x="528" y="0"/>
                </a:cubicBezTo>
                <a:cubicBezTo>
                  <a:pt x="525" y="6"/>
                  <a:pt x="511" y="12"/>
                  <a:pt x="503" y="12"/>
                </a:cubicBezTo>
                <a:cubicBezTo>
                  <a:pt x="493" y="12"/>
                  <a:pt x="482" y="14"/>
                  <a:pt x="476" y="23"/>
                </a:cubicBezTo>
                <a:cubicBezTo>
                  <a:pt x="480" y="22"/>
                  <a:pt x="485" y="20"/>
                  <a:pt x="487" y="23"/>
                </a:cubicBezTo>
                <a:cubicBezTo>
                  <a:pt x="461" y="37"/>
                  <a:pt x="429" y="57"/>
                  <a:pt x="426" y="89"/>
                </a:cubicBezTo>
                <a:cubicBezTo>
                  <a:pt x="425" y="103"/>
                  <a:pt x="418" y="114"/>
                  <a:pt x="417" y="128"/>
                </a:cubicBezTo>
                <a:cubicBezTo>
                  <a:pt x="416" y="142"/>
                  <a:pt x="405" y="149"/>
                  <a:pt x="410" y="163"/>
                </a:cubicBezTo>
                <a:cubicBezTo>
                  <a:pt x="409" y="172"/>
                  <a:pt x="412" y="172"/>
                  <a:pt x="412" y="180"/>
                </a:cubicBezTo>
                <a:cubicBezTo>
                  <a:pt x="409" y="189"/>
                  <a:pt x="417" y="200"/>
                  <a:pt x="417" y="200"/>
                </a:cubicBezTo>
                <a:cubicBezTo>
                  <a:pt x="417" y="200"/>
                  <a:pt x="417" y="200"/>
                  <a:pt x="417" y="200"/>
                </a:cubicBezTo>
                <a:cubicBezTo>
                  <a:pt x="416" y="200"/>
                  <a:pt x="415" y="202"/>
                  <a:pt x="414" y="204"/>
                </a:cubicBezTo>
                <a:cubicBezTo>
                  <a:pt x="414" y="204"/>
                  <a:pt x="414" y="204"/>
                  <a:pt x="414" y="204"/>
                </a:cubicBezTo>
                <a:cubicBezTo>
                  <a:pt x="413" y="205"/>
                  <a:pt x="413" y="205"/>
                  <a:pt x="413" y="206"/>
                </a:cubicBezTo>
                <a:cubicBezTo>
                  <a:pt x="413" y="207"/>
                  <a:pt x="413" y="207"/>
                  <a:pt x="413" y="207"/>
                </a:cubicBezTo>
                <a:cubicBezTo>
                  <a:pt x="412" y="208"/>
                  <a:pt x="412" y="209"/>
                  <a:pt x="412" y="211"/>
                </a:cubicBezTo>
                <a:cubicBezTo>
                  <a:pt x="412" y="218"/>
                  <a:pt x="419" y="233"/>
                  <a:pt x="419" y="239"/>
                </a:cubicBezTo>
                <a:cubicBezTo>
                  <a:pt x="419" y="244"/>
                  <a:pt x="420" y="258"/>
                  <a:pt x="424" y="267"/>
                </a:cubicBezTo>
                <a:cubicBezTo>
                  <a:pt x="427" y="276"/>
                  <a:pt x="425" y="280"/>
                  <a:pt x="429" y="286"/>
                </a:cubicBezTo>
                <a:cubicBezTo>
                  <a:pt x="432" y="291"/>
                  <a:pt x="433" y="296"/>
                  <a:pt x="436" y="300"/>
                </a:cubicBezTo>
                <a:cubicBezTo>
                  <a:pt x="437" y="300"/>
                  <a:pt x="437" y="301"/>
                  <a:pt x="437" y="301"/>
                </a:cubicBezTo>
                <a:cubicBezTo>
                  <a:pt x="438" y="302"/>
                  <a:pt x="438" y="302"/>
                  <a:pt x="438" y="302"/>
                </a:cubicBezTo>
                <a:cubicBezTo>
                  <a:pt x="438" y="302"/>
                  <a:pt x="439" y="303"/>
                  <a:pt x="439" y="303"/>
                </a:cubicBezTo>
                <a:cubicBezTo>
                  <a:pt x="439" y="303"/>
                  <a:pt x="440" y="304"/>
                  <a:pt x="440" y="304"/>
                </a:cubicBezTo>
                <a:cubicBezTo>
                  <a:pt x="440" y="304"/>
                  <a:pt x="441" y="305"/>
                  <a:pt x="441" y="305"/>
                </a:cubicBezTo>
                <a:cubicBezTo>
                  <a:pt x="441" y="305"/>
                  <a:pt x="442" y="306"/>
                  <a:pt x="442" y="306"/>
                </a:cubicBezTo>
                <a:cubicBezTo>
                  <a:pt x="442" y="306"/>
                  <a:pt x="443" y="306"/>
                  <a:pt x="443" y="306"/>
                </a:cubicBezTo>
                <a:cubicBezTo>
                  <a:pt x="445" y="308"/>
                  <a:pt x="448" y="310"/>
                  <a:pt x="449" y="310"/>
                </a:cubicBezTo>
                <a:cubicBezTo>
                  <a:pt x="449" y="310"/>
                  <a:pt x="449" y="310"/>
                  <a:pt x="449" y="310"/>
                </a:cubicBezTo>
                <a:cubicBezTo>
                  <a:pt x="449" y="312"/>
                  <a:pt x="450" y="314"/>
                  <a:pt x="450" y="316"/>
                </a:cubicBezTo>
                <a:cubicBezTo>
                  <a:pt x="450" y="316"/>
                  <a:pt x="450" y="316"/>
                  <a:pt x="450" y="316"/>
                </a:cubicBezTo>
                <a:cubicBezTo>
                  <a:pt x="450" y="317"/>
                  <a:pt x="450" y="318"/>
                  <a:pt x="450" y="319"/>
                </a:cubicBezTo>
                <a:cubicBezTo>
                  <a:pt x="450" y="319"/>
                  <a:pt x="450" y="319"/>
                  <a:pt x="450" y="319"/>
                </a:cubicBezTo>
                <a:cubicBezTo>
                  <a:pt x="450" y="320"/>
                  <a:pt x="450" y="321"/>
                  <a:pt x="450" y="322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50" y="323"/>
                  <a:pt x="451" y="324"/>
                  <a:pt x="451" y="326"/>
                </a:cubicBezTo>
                <a:cubicBezTo>
                  <a:pt x="451" y="326"/>
                  <a:pt x="451" y="326"/>
                  <a:pt x="451" y="326"/>
                </a:cubicBezTo>
                <a:cubicBezTo>
                  <a:pt x="451" y="327"/>
                  <a:pt x="451" y="328"/>
                  <a:pt x="451" y="329"/>
                </a:cubicBezTo>
                <a:cubicBezTo>
                  <a:pt x="451" y="329"/>
                  <a:pt x="451" y="330"/>
                  <a:pt x="451" y="330"/>
                </a:cubicBezTo>
                <a:cubicBezTo>
                  <a:pt x="451" y="331"/>
                  <a:pt x="452" y="332"/>
                  <a:pt x="452" y="333"/>
                </a:cubicBezTo>
                <a:cubicBezTo>
                  <a:pt x="452" y="333"/>
                  <a:pt x="452" y="333"/>
                  <a:pt x="452" y="334"/>
                </a:cubicBezTo>
                <a:cubicBezTo>
                  <a:pt x="452" y="335"/>
                  <a:pt x="452" y="336"/>
                  <a:pt x="452" y="336"/>
                </a:cubicBezTo>
                <a:cubicBezTo>
                  <a:pt x="452" y="337"/>
                  <a:pt x="452" y="337"/>
                  <a:pt x="453" y="338"/>
                </a:cubicBezTo>
                <a:cubicBezTo>
                  <a:pt x="453" y="339"/>
                  <a:pt x="453" y="339"/>
                  <a:pt x="453" y="340"/>
                </a:cubicBezTo>
                <a:cubicBezTo>
                  <a:pt x="453" y="341"/>
                  <a:pt x="453" y="341"/>
                  <a:pt x="453" y="342"/>
                </a:cubicBezTo>
                <a:cubicBezTo>
                  <a:pt x="453" y="342"/>
                  <a:pt x="454" y="343"/>
                  <a:pt x="454" y="344"/>
                </a:cubicBezTo>
                <a:cubicBezTo>
                  <a:pt x="454" y="344"/>
                  <a:pt x="454" y="345"/>
                  <a:pt x="454" y="345"/>
                </a:cubicBezTo>
                <a:cubicBezTo>
                  <a:pt x="454" y="346"/>
                  <a:pt x="454" y="347"/>
                  <a:pt x="454" y="347"/>
                </a:cubicBezTo>
                <a:cubicBezTo>
                  <a:pt x="455" y="348"/>
                  <a:pt x="455" y="348"/>
                  <a:pt x="455" y="349"/>
                </a:cubicBezTo>
                <a:cubicBezTo>
                  <a:pt x="455" y="349"/>
                  <a:pt x="455" y="350"/>
                  <a:pt x="455" y="351"/>
                </a:cubicBezTo>
                <a:cubicBezTo>
                  <a:pt x="455" y="351"/>
                  <a:pt x="456" y="352"/>
                  <a:pt x="456" y="352"/>
                </a:cubicBezTo>
                <a:cubicBezTo>
                  <a:pt x="456" y="353"/>
                  <a:pt x="456" y="353"/>
                  <a:pt x="456" y="354"/>
                </a:cubicBezTo>
                <a:cubicBezTo>
                  <a:pt x="456" y="354"/>
                  <a:pt x="457" y="355"/>
                  <a:pt x="457" y="355"/>
                </a:cubicBezTo>
                <a:cubicBezTo>
                  <a:pt x="457" y="356"/>
                  <a:pt x="457" y="356"/>
                  <a:pt x="457" y="357"/>
                </a:cubicBezTo>
                <a:cubicBezTo>
                  <a:pt x="457" y="357"/>
                  <a:pt x="458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9" y="360"/>
                  <a:pt x="459" y="361"/>
                  <a:pt x="459" y="362"/>
                </a:cubicBezTo>
                <a:cubicBezTo>
                  <a:pt x="460" y="362"/>
                  <a:pt x="460" y="363"/>
                  <a:pt x="461" y="364"/>
                </a:cubicBezTo>
                <a:cubicBezTo>
                  <a:pt x="461" y="365"/>
                  <a:pt x="461" y="365"/>
                  <a:pt x="461" y="366"/>
                </a:cubicBezTo>
                <a:cubicBezTo>
                  <a:pt x="461" y="377"/>
                  <a:pt x="463" y="401"/>
                  <a:pt x="459" y="425"/>
                </a:cubicBezTo>
                <a:cubicBezTo>
                  <a:pt x="459" y="425"/>
                  <a:pt x="459" y="426"/>
                  <a:pt x="459" y="426"/>
                </a:cubicBezTo>
                <a:cubicBezTo>
                  <a:pt x="459" y="427"/>
                  <a:pt x="458" y="427"/>
                  <a:pt x="458" y="427"/>
                </a:cubicBezTo>
                <a:cubicBezTo>
                  <a:pt x="454" y="452"/>
                  <a:pt x="443" y="475"/>
                  <a:pt x="420" y="479"/>
                </a:cubicBezTo>
                <a:cubicBezTo>
                  <a:pt x="400" y="481"/>
                  <a:pt x="333" y="512"/>
                  <a:pt x="324" y="520"/>
                </a:cubicBezTo>
                <a:cubicBezTo>
                  <a:pt x="311" y="533"/>
                  <a:pt x="280" y="536"/>
                  <a:pt x="261" y="540"/>
                </a:cubicBezTo>
                <a:cubicBezTo>
                  <a:pt x="241" y="544"/>
                  <a:pt x="200" y="567"/>
                  <a:pt x="180" y="653"/>
                </a:cubicBezTo>
                <a:cubicBezTo>
                  <a:pt x="171" y="693"/>
                  <a:pt x="161" y="744"/>
                  <a:pt x="167" y="792"/>
                </a:cubicBezTo>
                <a:cubicBezTo>
                  <a:pt x="170" y="825"/>
                  <a:pt x="146" y="886"/>
                  <a:pt x="143" y="992"/>
                </a:cubicBezTo>
                <a:cubicBezTo>
                  <a:pt x="144" y="1030"/>
                  <a:pt x="140" y="1058"/>
                  <a:pt x="135" y="1075"/>
                </a:cubicBezTo>
                <a:cubicBezTo>
                  <a:pt x="113" y="1129"/>
                  <a:pt x="113" y="1277"/>
                  <a:pt x="112" y="1315"/>
                </a:cubicBezTo>
                <a:cubicBezTo>
                  <a:pt x="111" y="1337"/>
                  <a:pt x="111" y="1369"/>
                  <a:pt x="107" y="1386"/>
                </a:cubicBezTo>
                <a:cubicBezTo>
                  <a:pt x="103" y="1402"/>
                  <a:pt x="106" y="1416"/>
                  <a:pt x="101" y="1430"/>
                </a:cubicBezTo>
                <a:cubicBezTo>
                  <a:pt x="97" y="1444"/>
                  <a:pt x="99" y="1464"/>
                  <a:pt x="96" y="1469"/>
                </a:cubicBezTo>
                <a:cubicBezTo>
                  <a:pt x="88" y="1477"/>
                  <a:pt x="53" y="1528"/>
                  <a:pt x="44" y="1539"/>
                </a:cubicBezTo>
                <a:cubicBezTo>
                  <a:pt x="36" y="1551"/>
                  <a:pt x="26" y="1586"/>
                  <a:pt x="21" y="1592"/>
                </a:cubicBezTo>
                <a:cubicBezTo>
                  <a:pt x="16" y="1598"/>
                  <a:pt x="15" y="1614"/>
                  <a:pt x="9" y="1628"/>
                </a:cubicBezTo>
                <a:cubicBezTo>
                  <a:pt x="4" y="1641"/>
                  <a:pt x="0" y="1653"/>
                  <a:pt x="17" y="1652"/>
                </a:cubicBezTo>
                <a:cubicBezTo>
                  <a:pt x="31" y="1651"/>
                  <a:pt x="46" y="1627"/>
                  <a:pt x="49" y="1611"/>
                </a:cubicBezTo>
                <a:cubicBezTo>
                  <a:pt x="53" y="1609"/>
                  <a:pt x="61" y="1599"/>
                  <a:pt x="70" y="1589"/>
                </a:cubicBezTo>
                <a:cubicBezTo>
                  <a:pt x="68" y="1597"/>
                  <a:pt x="74" y="1606"/>
                  <a:pt x="81" y="1633"/>
                </a:cubicBezTo>
                <a:cubicBezTo>
                  <a:pt x="81" y="1642"/>
                  <a:pt x="89" y="1665"/>
                  <a:pt x="88" y="1675"/>
                </a:cubicBezTo>
                <a:cubicBezTo>
                  <a:pt x="87" y="1686"/>
                  <a:pt x="94" y="1714"/>
                  <a:pt x="97" y="1728"/>
                </a:cubicBezTo>
                <a:cubicBezTo>
                  <a:pt x="100" y="1742"/>
                  <a:pt x="113" y="1743"/>
                  <a:pt x="122" y="1739"/>
                </a:cubicBezTo>
                <a:cubicBezTo>
                  <a:pt x="122" y="1739"/>
                  <a:pt x="121" y="1751"/>
                  <a:pt x="134" y="1753"/>
                </a:cubicBezTo>
                <a:cubicBezTo>
                  <a:pt x="146" y="1755"/>
                  <a:pt x="148" y="1733"/>
                  <a:pt x="148" y="1733"/>
                </a:cubicBezTo>
                <a:cubicBezTo>
                  <a:pt x="148" y="1733"/>
                  <a:pt x="148" y="1741"/>
                  <a:pt x="157" y="1742"/>
                </a:cubicBezTo>
                <a:cubicBezTo>
                  <a:pt x="171" y="1742"/>
                  <a:pt x="173" y="1715"/>
                  <a:pt x="173" y="1715"/>
                </a:cubicBezTo>
                <a:cubicBezTo>
                  <a:pt x="173" y="1715"/>
                  <a:pt x="174" y="1716"/>
                  <a:pt x="174" y="1716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6"/>
                  <a:pt x="174" y="1717"/>
                  <a:pt x="174" y="1717"/>
                </a:cubicBezTo>
                <a:cubicBezTo>
                  <a:pt x="174" y="1716"/>
                  <a:pt x="174" y="1716"/>
                  <a:pt x="174" y="1716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7"/>
                  <a:pt x="174" y="1717"/>
                  <a:pt x="174" y="1717"/>
                </a:cubicBezTo>
                <a:cubicBezTo>
                  <a:pt x="174" y="1718"/>
                  <a:pt x="175" y="1718"/>
                  <a:pt x="175" y="1719"/>
                </a:cubicBezTo>
                <a:cubicBezTo>
                  <a:pt x="175" y="1719"/>
                  <a:pt x="176" y="1719"/>
                  <a:pt x="176" y="1719"/>
                </a:cubicBezTo>
                <a:cubicBezTo>
                  <a:pt x="176" y="1719"/>
                  <a:pt x="176" y="1719"/>
                  <a:pt x="176" y="1719"/>
                </a:cubicBezTo>
                <a:cubicBezTo>
                  <a:pt x="176" y="1720"/>
                  <a:pt x="177" y="1720"/>
                  <a:pt x="177" y="1720"/>
                </a:cubicBezTo>
                <a:cubicBezTo>
                  <a:pt x="177" y="1720"/>
                  <a:pt x="177" y="1720"/>
                  <a:pt x="177" y="1720"/>
                </a:cubicBezTo>
                <a:cubicBezTo>
                  <a:pt x="178" y="1720"/>
                  <a:pt x="178" y="1720"/>
                  <a:pt x="179" y="1720"/>
                </a:cubicBezTo>
                <a:cubicBezTo>
                  <a:pt x="179" y="1720"/>
                  <a:pt x="179" y="1720"/>
                  <a:pt x="179" y="1720"/>
                </a:cubicBezTo>
                <a:cubicBezTo>
                  <a:pt x="180" y="1720"/>
                  <a:pt x="180" y="1720"/>
                  <a:pt x="181" y="1720"/>
                </a:cubicBezTo>
                <a:cubicBezTo>
                  <a:pt x="188" y="1720"/>
                  <a:pt x="194" y="1691"/>
                  <a:pt x="197" y="1679"/>
                </a:cubicBezTo>
                <a:cubicBezTo>
                  <a:pt x="200" y="1667"/>
                  <a:pt x="205" y="1657"/>
                  <a:pt x="206" y="1647"/>
                </a:cubicBezTo>
                <a:cubicBezTo>
                  <a:pt x="207" y="1638"/>
                  <a:pt x="208" y="1632"/>
                  <a:pt x="216" y="1589"/>
                </a:cubicBezTo>
                <a:cubicBezTo>
                  <a:pt x="224" y="1546"/>
                  <a:pt x="199" y="1500"/>
                  <a:pt x="202" y="1486"/>
                </a:cubicBezTo>
                <a:cubicBezTo>
                  <a:pt x="206" y="1471"/>
                  <a:pt x="193" y="1449"/>
                  <a:pt x="195" y="1445"/>
                </a:cubicBezTo>
                <a:cubicBezTo>
                  <a:pt x="197" y="1441"/>
                  <a:pt x="201" y="1425"/>
                  <a:pt x="204" y="1409"/>
                </a:cubicBezTo>
                <a:cubicBezTo>
                  <a:pt x="206" y="1393"/>
                  <a:pt x="264" y="1251"/>
                  <a:pt x="270" y="1219"/>
                </a:cubicBezTo>
                <a:cubicBezTo>
                  <a:pt x="281" y="1159"/>
                  <a:pt x="281" y="1132"/>
                  <a:pt x="274" y="1090"/>
                </a:cubicBezTo>
                <a:cubicBezTo>
                  <a:pt x="275" y="1059"/>
                  <a:pt x="288" y="975"/>
                  <a:pt x="290" y="960"/>
                </a:cubicBezTo>
                <a:cubicBezTo>
                  <a:pt x="291" y="957"/>
                  <a:pt x="291" y="942"/>
                  <a:pt x="293" y="932"/>
                </a:cubicBezTo>
                <a:cubicBezTo>
                  <a:pt x="294" y="926"/>
                  <a:pt x="295" y="915"/>
                  <a:pt x="295" y="902"/>
                </a:cubicBezTo>
                <a:cubicBezTo>
                  <a:pt x="296" y="904"/>
                  <a:pt x="296" y="904"/>
                  <a:pt x="296" y="904"/>
                </a:cubicBezTo>
                <a:cubicBezTo>
                  <a:pt x="296" y="918"/>
                  <a:pt x="300" y="942"/>
                  <a:pt x="302" y="980"/>
                </a:cubicBezTo>
                <a:cubicBezTo>
                  <a:pt x="301" y="1011"/>
                  <a:pt x="316" y="1068"/>
                  <a:pt x="318" y="1098"/>
                </a:cubicBezTo>
                <a:cubicBezTo>
                  <a:pt x="314" y="1107"/>
                  <a:pt x="329" y="1264"/>
                  <a:pt x="329" y="1264"/>
                </a:cubicBezTo>
                <a:cubicBezTo>
                  <a:pt x="328" y="1265"/>
                  <a:pt x="328" y="1265"/>
                  <a:pt x="328" y="1265"/>
                </a:cubicBezTo>
                <a:cubicBezTo>
                  <a:pt x="328" y="1265"/>
                  <a:pt x="328" y="1265"/>
                  <a:pt x="328" y="1266"/>
                </a:cubicBezTo>
                <a:cubicBezTo>
                  <a:pt x="328" y="1266"/>
                  <a:pt x="328" y="1266"/>
                  <a:pt x="328" y="1266"/>
                </a:cubicBezTo>
                <a:cubicBezTo>
                  <a:pt x="326" y="1272"/>
                  <a:pt x="321" y="1288"/>
                  <a:pt x="317" y="1309"/>
                </a:cubicBezTo>
                <a:cubicBezTo>
                  <a:pt x="317" y="1309"/>
                  <a:pt x="317" y="1309"/>
                  <a:pt x="316" y="1310"/>
                </a:cubicBezTo>
                <a:cubicBezTo>
                  <a:pt x="316" y="1311"/>
                  <a:pt x="316" y="1313"/>
                  <a:pt x="315" y="1314"/>
                </a:cubicBezTo>
                <a:cubicBezTo>
                  <a:pt x="315" y="1315"/>
                  <a:pt x="315" y="1315"/>
                  <a:pt x="315" y="1316"/>
                </a:cubicBezTo>
                <a:cubicBezTo>
                  <a:pt x="315" y="1317"/>
                  <a:pt x="314" y="1319"/>
                  <a:pt x="314" y="1320"/>
                </a:cubicBezTo>
                <a:cubicBezTo>
                  <a:pt x="314" y="1321"/>
                  <a:pt x="314" y="1321"/>
                  <a:pt x="314" y="1322"/>
                </a:cubicBezTo>
                <a:cubicBezTo>
                  <a:pt x="313" y="1323"/>
                  <a:pt x="313" y="1325"/>
                  <a:pt x="313" y="1326"/>
                </a:cubicBezTo>
                <a:cubicBezTo>
                  <a:pt x="313" y="1327"/>
                  <a:pt x="312" y="1328"/>
                  <a:pt x="312" y="1328"/>
                </a:cubicBezTo>
                <a:cubicBezTo>
                  <a:pt x="312" y="1330"/>
                  <a:pt x="312" y="1331"/>
                  <a:pt x="311" y="1332"/>
                </a:cubicBezTo>
                <a:cubicBezTo>
                  <a:pt x="311" y="1333"/>
                  <a:pt x="311" y="1334"/>
                  <a:pt x="311" y="1335"/>
                </a:cubicBezTo>
                <a:cubicBezTo>
                  <a:pt x="311" y="1336"/>
                  <a:pt x="310" y="1337"/>
                  <a:pt x="310" y="1339"/>
                </a:cubicBezTo>
                <a:cubicBezTo>
                  <a:pt x="310" y="1340"/>
                  <a:pt x="310" y="1341"/>
                  <a:pt x="310" y="1341"/>
                </a:cubicBezTo>
                <a:cubicBezTo>
                  <a:pt x="309" y="1343"/>
                  <a:pt x="309" y="1344"/>
                  <a:pt x="309" y="1345"/>
                </a:cubicBezTo>
                <a:cubicBezTo>
                  <a:pt x="309" y="1346"/>
                  <a:pt x="308" y="1347"/>
                  <a:pt x="308" y="1348"/>
                </a:cubicBezTo>
                <a:cubicBezTo>
                  <a:pt x="308" y="1349"/>
                  <a:pt x="308" y="1350"/>
                  <a:pt x="307" y="1352"/>
                </a:cubicBezTo>
                <a:cubicBezTo>
                  <a:pt x="307" y="1353"/>
                  <a:pt x="307" y="1354"/>
                  <a:pt x="307" y="1355"/>
                </a:cubicBezTo>
                <a:cubicBezTo>
                  <a:pt x="307" y="1356"/>
                  <a:pt x="306" y="1357"/>
                  <a:pt x="306" y="1358"/>
                </a:cubicBezTo>
                <a:cubicBezTo>
                  <a:pt x="306" y="1359"/>
                  <a:pt x="306" y="1360"/>
                  <a:pt x="306" y="1361"/>
                </a:cubicBezTo>
                <a:cubicBezTo>
                  <a:pt x="305" y="1363"/>
                  <a:pt x="305" y="1364"/>
                  <a:pt x="305" y="1365"/>
                </a:cubicBezTo>
                <a:cubicBezTo>
                  <a:pt x="305" y="1366"/>
                  <a:pt x="304" y="1367"/>
                  <a:pt x="304" y="1368"/>
                </a:cubicBezTo>
                <a:cubicBezTo>
                  <a:pt x="304" y="1369"/>
                  <a:pt x="304" y="1370"/>
                  <a:pt x="304" y="1371"/>
                </a:cubicBezTo>
                <a:cubicBezTo>
                  <a:pt x="303" y="1372"/>
                  <a:pt x="303" y="1373"/>
                  <a:pt x="303" y="1375"/>
                </a:cubicBezTo>
                <a:cubicBezTo>
                  <a:pt x="303" y="1376"/>
                  <a:pt x="303" y="1377"/>
                  <a:pt x="303" y="1378"/>
                </a:cubicBezTo>
                <a:cubicBezTo>
                  <a:pt x="302" y="1379"/>
                  <a:pt x="302" y="1380"/>
                  <a:pt x="302" y="1381"/>
                </a:cubicBezTo>
                <a:cubicBezTo>
                  <a:pt x="302" y="1382"/>
                  <a:pt x="302" y="1383"/>
                  <a:pt x="301" y="1384"/>
                </a:cubicBezTo>
                <a:cubicBezTo>
                  <a:pt x="301" y="1385"/>
                  <a:pt x="301" y="1386"/>
                  <a:pt x="301" y="1387"/>
                </a:cubicBezTo>
                <a:cubicBezTo>
                  <a:pt x="301" y="1388"/>
                  <a:pt x="301" y="1389"/>
                  <a:pt x="300" y="1390"/>
                </a:cubicBezTo>
                <a:cubicBezTo>
                  <a:pt x="300" y="1391"/>
                  <a:pt x="300" y="1392"/>
                  <a:pt x="300" y="1393"/>
                </a:cubicBezTo>
                <a:cubicBezTo>
                  <a:pt x="300" y="1394"/>
                  <a:pt x="300" y="1395"/>
                  <a:pt x="299" y="1396"/>
                </a:cubicBezTo>
                <a:cubicBezTo>
                  <a:pt x="299" y="1397"/>
                  <a:pt x="299" y="1398"/>
                  <a:pt x="299" y="1399"/>
                </a:cubicBezTo>
                <a:cubicBezTo>
                  <a:pt x="299" y="1400"/>
                  <a:pt x="299" y="1401"/>
                  <a:pt x="299" y="1401"/>
                </a:cubicBezTo>
                <a:cubicBezTo>
                  <a:pt x="298" y="1403"/>
                  <a:pt x="298" y="1404"/>
                  <a:pt x="298" y="1405"/>
                </a:cubicBezTo>
                <a:cubicBezTo>
                  <a:pt x="298" y="1405"/>
                  <a:pt x="298" y="1406"/>
                  <a:pt x="298" y="1407"/>
                </a:cubicBezTo>
                <a:cubicBezTo>
                  <a:pt x="298" y="1408"/>
                  <a:pt x="298" y="1409"/>
                  <a:pt x="297" y="1410"/>
                </a:cubicBezTo>
                <a:cubicBezTo>
                  <a:pt x="297" y="1411"/>
                  <a:pt x="297" y="1411"/>
                  <a:pt x="297" y="1412"/>
                </a:cubicBezTo>
                <a:cubicBezTo>
                  <a:pt x="297" y="1413"/>
                  <a:pt x="297" y="1414"/>
                  <a:pt x="297" y="1415"/>
                </a:cubicBezTo>
                <a:cubicBezTo>
                  <a:pt x="297" y="1415"/>
                  <a:pt x="297" y="1416"/>
                  <a:pt x="297" y="1417"/>
                </a:cubicBezTo>
                <a:cubicBezTo>
                  <a:pt x="296" y="1418"/>
                  <a:pt x="296" y="1419"/>
                  <a:pt x="296" y="1419"/>
                </a:cubicBezTo>
                <a:cubicBezTo>
                  <a:pt x="296" y="1420"/>
                  <a:pt x="296" y="1421"/>
                  <a:pt x="296" y="1421"/>
                </a:cubicBezTo>
                <a:cubicBezTo>
                  <a:pt x="296" y="1422"/>
                  <a:pt x="296" y="1423"/>
                  <a:pt x="296" y="1424"/>
                </a:cubicBezTo>
                <a:cubicBezTo>
                  <a:pt x="296" y="1424"/>
                  <a:pt x="296" y="1425"/>
                  <a:pt x="296" y="1425"/>
                </a:cubicBezTo>
                <a:cubicBezTo>
                  <a:pt x="296" y="1426"/>
                  <a:pt x="296" y="1428"/>
                  <a:pt x="296" y="1429"/>
                </a:cubicBezTo>
                <a:cubicBezTo>
                  <a:pt x="293" y="1447"/>
                  <a:pt x="300" y="1472"/>
                  <a:pt x="298" y="1512"/>
                </a:cubicBezTo>
                <a:cubicBezTo>
                  <a:pt x="295" y="1562"/>
                  <a:pt x="251" y="1762"/>
                  <a:pt x="333" y="2014"/>
                </a:cubicBezTo>
                <a:cubicBezTo>
                  <a:pt x="338" y="2029"/>
                  <a:pt x="338" y="2079"/>
                  <a:pt x="344" y="2107"/>
                </a:cubicBezTo>
                <a:cubicBezTo>
                  <a:pt x="345" y="2114"/>
                  <a:pt x="359" y="2145"/>
                  <a:pt x="360" y="2189"/>
                </a:cubicBezTo>
                <a:cubicBezTo>
                  <a:pt x="361" y="2259"/>
                  <a:pt x="354" y="2349"/>
                  <a:pt x="356" y="2399"/>
                </a:cubicBezTo>
                <a:cubicBezTo>
                  <a:pt x="359" y="2481"/>
                  <a:pt x="393" y="2556"/>
                  <a:pt x="407" y="2609"/>
                </a:cubicBezTo>
                <a:cubicBezTo>
                  <a:pt x="420" y="2661"/>
                  <a:pt x="425" y="2703"/>
                  <a:pt x="422" y="2713"/>
                </a:cubicBezTo>
                <a:cubicBezTo>
                  <a:pt x="420" y="2722"/>
                  <a:pt x="418" y="2740"/>
                  <a:pt x="425" y="2755"/>
                </a:cubicBezTo>
                <a:cubicBezTo>
                  <a:pt x="426" y="2756"/>
                  <a:pt x="402" y="2808"/>
                  <a:pt x="389" y="2817"/>
                </a:cubicBezTo>
                <a:cubicBezTo>
                  <a:pt x="377" y="2827"/>
                  <a:pt x="373" y="2835"/>
                  <a:pt x="364" y="2840"/>
                </a:cubicBezTo>
                <a:cubicBezTo>
                  <a:pt x="354" y="2845"/>
                  <a:pt x="349" y="2850"/>
                  <a:pt x="345" y="2861"/>
                </a:cubicBezTo>
                <a:cubicBezTo>
                  <a:pt x="342" y="2869"/>
                  <a:pt x="333" y="2881"/>
                  <a:pt x="340" y="2887"/>
                </a:cubicBezTo>
                <a:cubicBezTo>
                  <a:pt x="341" y="2888"/>
                  <a:pt x="342" y="2888"/>
                  <a:pt x="343" y="2889"/>
                </a:cubicBezTo>
                <a:cubicBezTo>
                  <a:pt x="344" y="2889"/>
                  <a:pt x="344" y="2889"/>
                  <a:pt x="344" y="2889"/>
                </a:cubicBezTo>
                <a:cubicBezTo>
                  <a:pt x="343" y="2892"/>
                  <a:pt x="343" y="2894"/>
                  <a:pt x="344" y="2896"/>
                </a:cubicBezTo>
                <a:cubicBezTo>
                  <a:pt x="348" y="2903"/>
                  <a:pt x="355" y="2905"/>
                  <a:pt x="364" y="2904"/>
                </a:cubicBezTo>
                <a:cubicBezTo>
                  <a:pt x="365" y="2902"/>
                  <a:pt x="365" y="2902"/>
                  <a:pt x="365" y="2902"/>
                </a:cubicBezTo>
                <a:cubicBezTo>
                  <a:pt x="366" y="2905"/>
                  <a:pt x="366" y="2908"/>
                  <a:pt x="368" y="2910"/>
                </a:cubicBezTo>
                <a:cubicBezTo>
                  <a:pt x="374" y="2919"/>
                  <a:pt x="394" y="2923"/>
                  <a:pt x="402" y="2915"/>
                </a:cubicBezTo>
                <a:cubicBezTo>
                  <a:pt x="403" y="2916"/>
                  <a:pt x="404" y="2916"/>
                  <a:pt x="406" y="2917"/>
                </a:cubicBezTo>
                <a:cubicBezTo>
                  <a:pt x="407" y="2917"/>
                  <a:pt x="408" y="2917"/>
                  <a:pt x="409" y="2918"/>
                </a:cubicBezTo>
                <a:cubicBezTo>
                  <a:pt x="410" y="2918"/>
                  <a:pt x="410" y="2918"/>
                  <a:pt x="411" y="2918"/>
                </a:cubicBezTo>
                <a:cubicBezTo>
                  <a:pt x="413" y="2919"/>
                  <a:pt x="414" y="2919"/>
                  <a:pt x="416" y="2919"/>
                </a:cubicBezTo>
                <a:cubicBezTo>
                  <a:pt x="416" y="2919"/>
                  <a:pt x="416" y="2919"/>
                  <a:pt x="416" y="2919"/>
                </a:cubicBezTo>
                <a:cubicBezTo>
                  <a:pt x="425" y="2920"/>
                  <a:pt x="435" y="2918"/>
                  <a:pt x="440" y="2912"/>
                </a:cubicBezTo>
                <a:cubicBezTo>
                  <a:pt x="440" y="2912"/>
                  <a:pt x="440" y="2912"/>
                  <a:pt x="440" y="2912"/>
                </a:cubicBezTo>
                <a:cubicBezTo>
                  <a:pt x="440" y="2913"/>
                  <a:pt x="441" y="2913"/>
                  <a:pt x="441" y="2914"/>
                </a:cubicBezTo>
                <a:cubicBezTo>
                  <a:pt x="441" y="2913"/>
                  <a:pt x="441" y="2913"/>
                  <a:pt x="441" y="2913"/>
                </a:cubicBezTo>
                <a:cubicBezTo>
                  <a:pt x="446" y="2925"/>
                  <a:pt x="462" y="2926"/>
                  <a:pt x="475" y="2924"/>
                </a:cubicBezTo>
                <a:cubicBezTo>
                  <a:pt x="475" y="2924"/>
                  <a:pt x="475" y="2924"/>
                  <a:pt x="475" y="2924"/>
                </a:cubicBezTo>
                <a:cubicBezTo>
                  <a:pt x="476" y="2924"/>
                  <a:pt x="477" y="2924"/>
                  <a:pt x="478" y="2924"/>
                </a:cubicBezTo>
                <a:cubicBezTo>
                  <a:pt x="478" y="2924"/>
                  <a:pt x="479" y="2923"/>
                  <a:pt x="479" y="2923"/>
                </a:cubicBezTo>
                <a:cubicBezTo>
                  <a:pt x="480" y="2923"/>
                  <a:pt x="480" y="2923"/>
                  <a:pt x="481" y="2923"/>
                </a:cubicBezTo>
                <a:cubicBezTo>
                  <a:pt x="482" y="2923"/>
                  <a:pt x="482" y="2923"/>
                  <a:pt x="483" y="2923"/>
                </a:cubicBezTo>
                <a:cubicBezTo>
                  <a:pt x="485" y="2922"/>
                  <a:pt x="486" y="2922"/>
                  <a:pt x="488" y="2921"/>
                </a:cubicBezTo>
                <a:cubicBezTo>
                  <a:pt x="488" y="2921"/>
                  <a:pt x="489" y="2921"/>
                  <a:pt x="489" y="2921"/>
                </a:cubicBezTo>
                <a:cubicBezTo>
                  <a:pt x="490" y="2921"/>
                  <a:pt x="491" y="2920"/>
                  <a:pt x="492" y="2920"/>
                </a:cubicBezTo>
                <a:cubicBezTo>
                  <a:pt x="492" y="2920"/>
                  <a:pt x="493" y="2919"/>
                  <a:pt x="493" y="2919"/>
                </a:cubicBezTo>
                <a:cubicBezTo>
                  <a:pt x="494" y="2919"/>
                  <a:pt x="495" y="2918"/>
                  <a:pt x="496" y="2918"/>
                </a:cubicBezTo>
                <a:cubicBezTo>
                  <a:pt x="496" y="2918"/>
                  <a:pt x="496" y="2917"/>
                  <a:pt x="497" y="2917"/>
                </a:cubicBezTo>
                <a:cubicBezTo>
                  <a:pt x="498" y="2917"/>
                  <a:pt x="498" y="2916"/>
                  <a:pt x="499" y="2916"/>
                </a:cubicBezTo>
                <a:cubicBezTo>
                  <a:pt x="499" y="2915"/>
                  <a:pt x="500" y="2915"/>
                  <a:pt x="500" y="2915"/>
                </a:cubicBezTo>
                <a:cubicBezTo>
                  <a:pt x="501" y="2914"/>
                  <a:pt x="501" y="2914"/>
                  <a:pt x="502" y="2913"/>
                </a:cubicBezTo>
                <a:cubicBezTo>
                  <a:pt x="502" y="2913"/>
                  <a:pt x="503" y="2913"/>
                  <a:pt x="503" y="2913"/>
                </a:cubicBezTo>
                <a:cubicBezTo>
                  <a:pt x="505" y="2911"/>
                  <a:pt x="506" y="2909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8" y="2908"/>
                  <a:pt x="508" y="2908"/>
                  <a:pt x="508" y="2908"/>
                </a:cubicBezTo>
                <a:cubicBezTo>
                  <a:pt x="509" y="2907"/>
                  <a:pt x="510" y="2906"/>
                  <a:pt x="511" y="2905"/>
                </a:cubicBezTo>
                <a:cubicBezTo>
                  <a:pt x="519" y="2899"/>
                  <a:pt x="525" y="2894"/>
                  <a:pt x="523" y="2879"/>
                </a:cubicBezTo>
                <a:cubicBezTo>
                  <a:pt x="520" y="2864"/>
                  <a:pt x="522" y="2864"/>
                  <a:pt x="524" y="2846"/>
                </a:cubicBezTo>
                <a:cubicBezTo>
                  <a:pt x="525" y="2835"/>
                  <a:pt x="534" y="2832"/>
                  <a:pt x="536" y="2815"/>
                </a:cubicBezTo>
                <a:cubicBezTo>
                  <a:pt x="537" y="2801"/>
                  <a:pt x="526" y="2741"/>
                  <a:pt x="527" y="2733"/>
                </a:cubicBezTo>
                <a:cubicBezTo>
                  <a:pt x="530" y="2715"/>
                  <a:pt x="517" y="2700"/>
                  <a:pt x="513" y="2669"/>
                </a:cubicBezTo>
                <a:cubicBezTo>
                  <a:pt x="508" y="2639"/>
                  <a:pt x="520" y="2535"/>
                  <a:pt x="520" y="2516"/>
                </a:cubicBezTo>
                <a:cubicBezTo>
                  <a:pt x="520" y="2480"/>
                  <a:pt x="539" y="2421"/>
                  <a:pt x="534" y="2348"/>
                </a:cubicBezTo>
                <a:cubicBezTo>
                  <a:pt x="531" y="2306"/>
                  <a:pt x="510" y="2177"/>
                  <a:pt x="510" y="2148"/>
                </a:cubicBezTo>
                <a:cubicBezTo>
                  <a:pt x="510" y="2143"/>
                  <a:pt x="509" y="2110"/>
                  <a:pt x="511" y="2105"/>
                </a:cubicBezTo>
                <a:cubicBezTo>
                  <a:pt x="517" y="2085"/>
                  <a:pt x="544" y="1849"/>
                  <a:pt x="544" y="1847"/>
                </a:cubicBezTo>
                <a:cubicBezTo>
                  <a:pt x="547" y="1823"/>
                  <a:pt x="555" y="1690"/>
                  <a:pt x="558" y="1646"/>
                </a:cubicBezTo>
                <a:cubicBezTo>
                  <a:pt x="559" y="1646"/>
                  <a:pt x="561" y="1646"/>
                  <a:pt x="562" y="1646"/>
                </a:cubicBezTo>
                <a:cubicBezTo>
                  <a:pt x="565" y="1689"/>
                  <a:pt x="573" y="1823"/>
                  <a:pt x="576" y="1847"/>
                </a:cubicBezTo>
                <a:cubicBezTo>
                  <a:pt x="576" y="1849"/>
                  <a:pt x="603" y="2085"/>
                  <a:pt x="609" y="2105"/>
                </a:cubicBezTo>
                <a:cubicBezTo>
                  <a:pt x="611" y="2110"/>
                  <a:pt x="610" y="2143"/>
                  <a:pt x="610" y="2148"/>
                </a:cubicBezTo>
                <a:cubicBezTo>
                  <a:pt x="610" y="2177"/>
                  <a:pt x="589" y="2306"/>
                  <a:pt x="586" y="2348"/>
                </a:cubicBezTo>
                <a:cubicBezTo>
                  <a:pt x="581" y="2421"/>
                  <a:pt x="600" y="2480"/>
                  <a:pt x="600" y="2516"/>
                </a:cubicBezTo>
                <a:cubicBezTo>
                  <a:pt x="600" y="2535"/>
                  <a:pt x="612" y="2639"/>
                  <a:pt x="607" y="2669"/>
                </a:cubicBezTo>
                <a:cubicBezTo>
                  <a:pt x="603" y="2700"/>
                  <a:pt x="590" y="2715"/>
                  <a:pt x="593" y="2733"/>
                </a:cubicBezTo>
                <a:cubicBezTo>
                  <a:pt x="594" y="2741"/>
                  <a:pt x="583" y="2801"/>
                  <a:pt x="584" y="2815"/>
                </a:cubicBezTo>
                <a:cubicBezTo>
                  <a:pt x="586" y="2832"/>
                  <a:pt x="595" y="2835"/>
                  <a:pt x="596" y="2846"/>
                </a:cubicBezTo>
                <a:cubicBezTo>
                  <a:pt x="598" y="2864"/>
                  <a:pt x="600" y="2864"/>
                  <a:pt x="597" y="2879"/>
                </a:cubicBezTo>
                <a:cubicBezTo>
                  <a:pt x="595" y="2894"/>
                  <a:pt x="601" y="2899"/>
                  <a:pt x="609" y="2905"/>
                </a:cubicBezTo>
                <a:cubicBezTo>
                  <a:pt x="610" y="2906"/>
                  <a:pt x="611" y="2907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2" y="2908"/>
                  <a:pt x="612" y="2908"/>
                  <a:pt x="612" y="2908"/>
                </a:cubicBezTo>
                <a:cubicBezTo>
                  <a:pt x="614" y="2909"/>
                  <a:pt x="615" y="2911"/>
                  <a:pt x="617" y="2913"/>
                </a:cubicBezTo>
                <a:cubicBezTo>
                  <a:pt x="617" y="2913"/>
                  <a:pt x="618" y="2913"/>
                  <a:pt x="618" y="2913"/>
                </a:cubicBezTo>
                <a:cubicBezTo>
                  <a:pt x="619" y="2914"/>
                  <a:pt x="619" y="2914"/>
                  <a:pt x="620" y="2915"/>
                </a:cubicBezTo>
                <a:cubicBezTo>
                  <a:pt x="620" y="2915"/>
                  <a:pt x="621" y="2915"/>
                  <a:pt x="621" y="2916"/>
                </a:cubicBezTo>
                <a:cubicBezTo>
                  <a:pt x="622" y="2916"/>
                  <a:pt x="622" y="2917"/>
                  <a:pt x="623" y="2917"/>
                </a:cubicBezTo>
                <a:cubicBezTo>
                  <a:pt x="624" y="2917"/>
                  <a:pt x="624" y="2918"/>
                  <a:pt x="624" y="2918"/>
                </a:cubicBezTo>
                <a:cubicBezTo>
                  <a:pt x="625" y="2918"/>
                  <a:pt x="626" y="2919"/>
                  <a:pt x="627" y="2919"/>
                </a:cubicBezTo>
                <a:cubicBezTo>
                  <a:pt x="627" y="2919"/>
                  <a:pt x="628" y="2920"/>
                  <a:pt x="628" y="2920"/>
                </a:cubicBezTo>
                <a:cubicBezTo>
                  <a:pt x="629" y="2920"/>
                  <a:pt x="630" y="2921"/>
                  <a:pt x="631" y="2921"/>
                </a:cubicBezTo>
                <a:cubicBezTo>
                  <a:pt x="631" y="2921"/>
                  <a:pt x="632" y="2921"/>
                  <a:pt x="632" y="2921"/>
                </a:cubicBezTo>
                <a:cubicBezTo>
                  <a:pt x="634" y="2922"/>
                  <a:pt x="635" y="2922"/>
                  <a:pt x="637" y="2923"/>
                </a:cubicBezTo>
                <a:cubicBezTo>
                  <a:pt x="638" y="2923"/>
                  <a:pt x="639" y="2923"/>
                  <a:pt x="639" y="2923"/>
                </a:cubicBezTo>
                <a:cubicBezTo>
                  <a:pt x="640" y="2923"/>
                  <a:pt x="640" y="2923"/>
                  <a:pt x="641" y="2923"/>
                </a:cubicBezTo>
                <a:cubicBezTo>
                  <a:pt x="641" y="2923"/>
                  <a:pt x="642" y="2924"/>
                  <a:pt x="642" y="2924"/>
                </a:cubicBezTo>
                <a:cubicBezTo>
                  <a:pt x="643" y="2924"/>
                  <a:pt x="644" y="2924"/>
                  <a:pt x="644" y="2924"/>
                </a:cubicBezTo>
                <a:cubicBezTo>
                  <a:pt x="645" y="2924"/>
                  <a:pt x="645" y="2924"/>
                  <a:pt x="645" y="2924"/>
                </a:cubicBezTo>
                <a:cubicBezTo>
                  <a:pt x="646" y="2924"/>
                  <a:pt x="647" y="2924"/>
                  <a:pt x="648" y="2924"/>
                </a:cubicBezTo>
                <a:cubicBezTo>
                  <a:pt x="648" y="2924"/>
                  <a:pt x="648" y="2924"/>
                  <a:pt x="648" y="2924"/>
                </a:cubicBezTo>
                <a:cubicBezTo>
                  <a:pt x="660" y="2925"/>
                  <a:pt x="674" y="292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4"/>
                  <a:pt x="679" y="2914"/>
                  <a:pt x="679" y="2914"/>
                </a:cubicBezTo>
                <a:cubicBezTo>
                  <a:pt x="679" y="2913"/>
                  <a:pt x="679" y="2913"/>
                  <a:pt x="680" y="2912"/>
                </a:cubicBezTo>
                <a:cubicBezTo>
                  <a:pt x="680" y="2912"/>
                  <a:pt x="680" y="2912"/>
                  <a:pt x="680" y="2912"/>
                </a:cubicBezTo>
                <a:cubicBezTo>
                  <a:pt x="685" y="2918"/>
                  <a:pt x="695" y="2920"/>
                  <a:pt x="704" y="2919"/>
                </a:cubicBezTo>
                <a:cubicBezTo>
                  <a:pt x="704" y="2919"/>
                  <a:pt x="704" y="2919"/>
                  <a:pt x="704" y="2919"/>
                </a:cubicBezTo>
                <a:cubicBezTo>
                  <a:pt x="706" y="2919"/>
                  <a:pt x="707" y="2919"/>
                  <a:pt x="709" y="2918"/>
                </a:cubicBezTo>
                <a:cubicBezTo>
                  <a:pt x="710" y="2918"/>
                  <a:pt x="710" y="2918"/>
                  <a:pt x="711" y="2918"/>
                </a:cubicBezTo>
                <a:cubicBezTo>
                  <a:pt x="712" y="2917"/>
                  <a:pt x="713" y="2917"/>
                  <a:pt x="714" y="2917"/>
                </a:cubicBezTo>
                <a:cubicBezTo>
                  <a:pt x="716" y="2916"/>
                  <a:pt x="717" y="2916"/>
                  <a:pt x="718" y="2915"/>
                </a:cubicBezTo>
                <a:cubicBezTo>
                  <a:pt x="726" y="2923"/>
                  <a:pt x="746" y="2919"/>
                  <a:pt x="752" y="2910"/>
                </a:cubicBezTo>
                <a:cubicBezTo>
                  <a:pt x="754" y="2908"/>
                  <a:pt x="754" y="2905"/>
                  <a:pt x="755" y="2903"/>
                </a:cubicBezTo>
                <a:cubicBezTo>
                  <a:pt x="756" y="2904"/>
                  <a:pt x="756" y="2904"/>
                  <a:pt x="756" y="2904"/>
                </a:cubicBezTo>
                <a:cubicBezTo>
                  <a:pt x="765" y="2905"/>
                  <a:pt x="775" y="2902"/>
                  <a:pt x="776" y="2896"/>
                </a:cubicBezTo>
                <a:cubicBezTo>
                  <a:pt x="777" y="2894"/>
                  <a:pt x="777" y="2892"/>
                  <a:pt x="777" y="2889"/>
                </a:cubicBezTo>
                <a:cubicBezTo>
                  <a:pt x="777" y="2889"/>
                  <a:pt x="777" y="2889"/>
                  <a:pt x="777" y="2889"/>
                </a:cubicBezTo>
                <a:cubicBezTo>
                  <a:pt x="778" y="2888"/>
                  <a:pt x="779" y="2888"/>
                  <a:pt x="780" y="2887"/>
                </a:cubicBezTo>
                <a:cubicBezTo>
                  <a:pt x="787" y="2881"/>
                  <a:pt x="778" y="2869"/>
                  <a:pt x="775" y="2861"/>
                </a:cubicBezTo>
                <a:cubicBezTo>
                  <a:pt x="771" y="2850"/>
                  <a:pt x="766" y="2845"/>
                  <a:pt x="756" y="2840"/>
                </a:cubicBezTo>
                <a:cubicBezTo>
                  <a:pt x="747" y="2835"/>
                  <a:pt x="743" y="2827"/>
                  <a:pt x="731" y="2817"/>
                </a:cubicBezTo>
                <a:cubicBezTo>
                  <a:pt x="718" y="2808"/>
                  <a:pt x="694" y="2756"/>
                  <a:pt x="695" y="2755"/>
                </a:cubicBezTo>
                <a:cubicBezTo>
                  <a:pt x="702" y="2740"/>
                  <a:pt x="700" y="2722"/>
                  <a:pt x="698" y="2713"/>
                </a:cubicBezTo>
                <a:cubicBezTo>
                  <a:pt x="695" y="2703"/>
                  <a:pt x="700" y="2661"/>
                  <a:pt x="714" y="2609"/>
                </a:cubicBezTo>
                <a:cubicBezTo>
                  <a:pt x="727" y="2556"/>
                  <a:pt x="761" y="2481"/>
                  <a:pt x="764" y="2399"/>
                </a:cubicBezTo>
                <a:cubicBezTo>
                  <a:pt x="766" y="2349"/>
                  <a:pt x="759" y="2259"/>
                  <a:pt x="760" y="2189"/>
                </a:cubicBezTo>
                <a:cubicBezTo>
                  <a:pt x="761" y="2145"/>
                  <a:pt x="775" y="2114"/>
                  <a:pt x="776" y="2107"/>
                </a:cubicBezTo>
                <a:cubicBezTo>
                  <a:pt x="782" y="2079"/>
                  <a:pt x="782" y="2029"/>
                  <a:pt x="787" y="2014"/>
                </a:cubicBezTo>
                <a:cubicBezTo>
                  <a:pt x="869" y="1762"/>
                  <a:pt x="825" y="1562"/>
                  <a:pt x="822" y="1512"/>
                </a:cubicBezTo>
                <a:cubicBezTo>
                  <a:pt x="823" y="1512"/>
                  <a:pt x="823" y="1512"/>
                  <a:pt x="823" y="1512"/>
                </a:cubicBezTo>
                <a:cubicBezTo>
                  <a:pt x="821" y="1472"/>
                  <a:pt x="828" y="1447"/>
                  <a:pt x="825" y="1429"/>
                </a:cubicBezTo>
                <a:cubicBezTo>
                  <a:pt x="825" y="1428"/>
                  <a:pt x="825" y="1426"/>
                  <a:pt x="825" y="1425"/>
                </a:cubicBezTo>
                <a:cubicBezTo>
                  <a:pt x="825" y="1425"/>
                  <a:pt x="825" y="1424"/>
                  <a:pt x="825" y="1424"/>
                </a:cubicBezTo>
                <a:cubicBezTo>
                  <a:pt x="825" y="1423"/>
                  <a:pt x="824" y="1422"/>
                  <a:pt x="824" y="1421"/>
                </a:cubicBezTo>
                <a:cubicBezTo>
                  <a:pt x="824" y="1421"/>
                  <a:pt x="824" y="1420"/>
                  <a:pt x="824" y="1420"/>
                </a:cubicBezTo>
                <a:cubicBezTo>
                  <a:pt x="824" y="1419"/>
                  <a:pt x="824" y="1418"/>
                  <a:pt x="824" y="1417"/>
                </a:cubicBezTo>
                <a:cubicBezTo>
                  <a:pt x="824" y="1416"/>
                  <a:pt x="824" y="1416"/>
                  <a:pt x="824" y="1415"/>
                </a:cubicBezTo>
                <a:cubicBezTo>
                  <a:pt x="824" y="1414"/>
                  <a:pt x="824" y="1413"/>
                  <a:pt x="823" y="1412"/>
                </a:cubicBezTo>
                <a:cubicBezTo>
                  <a:pt x="823" y="1411"/>
                  <a:pt x="823" y="1411"/>
                  <a:pt x="823" y="1410"/>
                </a:cubicBezTo>
                <a:cubicBezTo>
                  <a:pt x="823" y="1409"/>
                  <a:pt x="823" y="1408"/>
                  <a:pt x="823" y="1407"/>
                </a:cubicBezTo>
                <a:cubicBezTo>
                  <a:pt x="823" y="1406"/>
                  <a:pt x="823" y="1406"/>
                  <a:pt x="822" y="1405"/>
                </a:cubicBezTo>
                <a:cubicBezTo>
                  <a:pt x="822" y="1404"/>
                  <a:pt x="822" y="1403"/>
                  <a:pt x="822" y="1401"/>
                </a:cubicBezTo>
                <a:cubicBezTo>
                  <a:pt x="822" y="1401"/>
                  <a:pt x="822" y="1400"/>
                  <a:pt x="822" y="1399"/>
                </a:cubicBezTo>
                <a:cubicBezTo>
                  <a:pt x="821" y="1398"/>
                  <a:pt x="821" y="1397"/>
                  <a:pt x="821" y="1396"/>
                </a:cubicBezTo>
                <a:cubicBezTo>
                  <a:pt x="821" y="1395"/>
                  <a:pt x="821" y="1394"/>
                  <a:pt x="821" y="1394"/>
                </a:cubicBezTo>
                <a:cubicBezTo>
                  <a:pt x="821" y="1392"/>
                  <a:pt x="820" y="1391"/>
                  <a:pt x="820" y="1390"/>
                </a:cubicBezTo>
                <a:cubicBezTo>
                  <a:pt x="820" y="1389"/>
                  <a:pt x="820" y="1388"/>
                  <a:pt x="820" y="1387"/>
                </a:cubicBezTo>
                <a:cubicBezTo>
                  <a:pt x="820" y="1386"/>
                  <a:pt x="819" y="1385"/>
                  <a:pt x="819" y="1384"/>
                </a:cubicBezTo>
                <a:cubicBezTo>
                  <a:pt x="819" y="1383"/>
                  <a:pt x="819" y="1382"/>
                  <a:pt x="819" y="1381"/>
                </a:cubicBezTo>
                <a:cubicBezTo>
                  <a:pt x="818" y="1380"/>
                  <a:pt x="818" y="1379"/>
                  <a:pt x="818" y="1377"/>
                </a:cubicBezTo>
                <a:cubicBezTo>
                  <a:pt x="818" y="1376"/>
                  <a:pt x="818" y="1376"/>
                  <a:pt x="818" y="1375"/>
                </a:cubicBezTo>
                <a:cubicBezTo>
                  <a:pt x="817" y="1374"/>
                  <a:pt x="817" y="1372"/>
                  <a:pt x="817" y="1371"/>
                </a:cubicBezTo>
                <a:cubicBezTo>
                  <a:pt x="817" y="1370"/>
                  <a:pt x="816" y="1369"/>
                  <a:pt x="816" y="1369"/>
                </a:cubicBezTo>
                <a:cubicBezTo>
                  <a:pt x="816" y="1367"/>
                  <a:pt x="816" y="1366"/>
                  <a:pt x="816" y="1364"/>
                </a:cubicBezTo>
                <a:cubicBezTo>
                  <a:pt x="815" y="1363"/>
                  <a:pt x="815" y="1363"/>
                  <a:pt x="815" y="1362"/>
                </a:cubicBezTo>
                <a:cubicBezTo>
                  <a:pt x="815" y="1360"/>
                  <a:pt x="815" y="1359"/>
                  <a:pt x="814" y="1358"/>
                </a:cubicBezTo>
                <a:cubicBezTo>
                  <a:pt x="814" y="1357"/>
                  <a:pt x="814" y="1356"/>
                  <a:pt x="814" y="1355"/>
                </a:cubicBezTo>
                <a:cubicBezTo>
                  <a:pt x="814" y="1354"/>
                  <a:pt x="813" y="1352"/>
                  <a:pt x="813" y="1351"/>
                </a:cubicBezTo>
                <a:cubicBezTo>
                  <a:pt x="813" y="1350"/>
                  <a:pt x="813" y="1349"/>
                  <a:pt x="812" y="1348"/>
                </a:cubicBezTo>
                <a:cubicBezTo>
                  <a:pt x="812" y="1347"/>
                  <a:pt x="812" y="1346"/>
                  <a:pt x="812" y="1345"/>
                </a:cubicBezTo>
                <a:cubicBezTo>
                  <a:pt x="811" y="1344"/>
                  <a:pt x="811" y="1343"/>
                  <a:pt x="811" y="1342"/>
                </a:cubicBezTo>
                <a:cubicBezTo>
                  <a:pt x="811" y="1341"/>
                  <a:pt x="811" y="1339"/>
                  <a:pt x="810" y="1338"/>
                </a:cubicBezTo>
                <a:cubicBezTo>
                  <a:pt x="810" y="1337"/>
                  <a:pt x="810" y="1336"/>
                  <a:pt x="810" y="1335"/>
                </a:cubicBezTo>
                <a:cubicBezTo>
                  <a:pt x="809" y="1334"/>
                  <a:pt x="809" y="1333"/>
                  <a:pt x="809" y="1332"/>
                </a:cubicBezTo>
                <a:cubicBezTo>
                  <a:pt x="809" y="1331"/>
                  <a:pt x="808" y="1330"/>
                  <a:pt x="808" y="1329"/>
                </a:cubicBezTo>
                <a:cubicBezTo>
                  <a:pt x="808" y="1328"/>
                  <a:pt x="808" y="1326"/>
                  <a:pt x="808" y="1325"/>
                </a:cubicBezTo>
                <a:cubicBezTo>
                  <a:pt x="807" y="1324"/>
                  <a:pt x="807" y="1323"/>
                  <a:pt x="807" y="1322"/>
                </a:cubicBezTo>
                <a:cubicBezTo>
                  <a:pt x="807" y="1321"/>
                  <a:pt x="806" y="1320"/>
                  <a:pt x="806" y="1319"/>
                </a:cubicBezTo>
                <a:cubicBezTo>
                  <a:pt x="806" y="1318"/>
                  <a:pt x="806" y="1317"/>
                  <a:pt x="805" y="1316"/>
                </a:cubicBezTo>
                <a:cubicBezTo>
                  <a:pt x="805" y="1315"/>
                  <a:pt x="805" y="1314"/>
                  <a:pt x="805" y="1314"/>
                </a:cubicBezTo>
                <a:cubicBezTo>
                  <a:pt x="805" y="1312"/>
                  <a:pt x="804" y="1311"/>
                  <a:pt x="804" y="1310"/>
                </a:cubicBezTo>
                <a:cubicBezTo>
                  <a:pt x="804" y="1309"/>
                  <a:pt x="804" y="1309"/>
                  <a:pt x="804" y="1308"/>
                </a:cubicBezTo>
                <a:cubicBezTo>
                  <a:pt x="803" y="1307"/>
                  <a:pt x="803" y="1305"/>
                  <a:pt x="803" y="1304"/>
                </a:cubicBezTo>
                <a:cubicBezTo>
                  <a:pt x="803" y="1304"/>
                  <a:pt x="802" y="1303"/>
                  <a:pt x="802" y="1303"/>
                </a:cubicBezTo>
                <a:cubicBezTo>
                  <a:pt x="802" y="1301"/>
                  <a:pt x="802" y="1300"/>
                  <a:pt x="801" y="1299"/>
                </a:cubicBezTo>
                <a:cubicBezTo>
                  <a:pt x="801" y="1298"/>
                  <a:pt x="801" y="1298"/>
                  <a:pt x="801" y="1298"/>
                </a:cubicBezTo>
                <a:cubicBezTo>
                  <a:pt x="798" y="1284"/>
                  <a:pt x="795" y="1273"/>
                  <a:pt x="793" y="1268"/>
                </a:cubicBezTo>
                <a:cubicBezTo>
                  <a:pt x="793" y="1268"/>
                  <a:pt x="793" y="1268"/>
                  <a:pt x="793" y="1268"/>
                </a:cubicBezTo>
                <a:cubicBezTo>
                  <a:pt x="793" y="1267"/>
                  <a:pt x="793" y="1266"/>
                  <a:pt x="792" y="1266"/>
                </a:cubicBezTo>
                <a:cubicBezTo>
                  <a:pt x="792" y="1266"/>
                  <a:pt x="792" y="1266"/>
                  <a:pt x="792" y="1266"/>
                </a:cubicBezTo>
                <a:cubicBezTo>
                  <a:pt x="792" y="1265"/>
                  <a:pt x="793" y="1265"/>
                  <a:pt x="793" y="1265"/>
                </a:cubicBezTo>
                <a:cubicBezTo>
                  <a:pt x="792" y="1264"/>
                  <a:pt x="792" y="1264"/>
                  <a:pt x="792" y="1264"/>
                </a:cubicBezTo>
                <a:cubicBezTo>
                  <a:pt x="792" y="1264"/>
                  <a:pt x="806" y="1107"/>
                  <a:pt x="803" y="1098"/>
                </a:cubicBezTo>
                <a:cubicBezTo>
                  <a:pt x="804" y="1068"/>
                  <a:pt x="820" y="1011"/>
                  <a:pt x="818" y="980"/>
                </a:cubicBezTo>
                <a:cubicBezTo>
                  <a:pt x="820" y="942"/>
                  <a:pt x="825" y="918"/>
                  <a:pt x="825" y="904"/>
                </a:cubicBezTo>
                <a:cubicBezTo>
                  <a:pt x="825" y="902"/>
                  <a:pt x="825" y="902"/>
                  <a:pt x="825" y="902"/>
                </a:cubicBezTo>
                <a:cubicBezTo>
                  <a:pt x="826" y="915"/>
                  <a:pt x="827" y="926"/>
                  <a:pt x="827" y="932"/>
                </a:cubicBezTo>
                <a:cubicBezTo>
                  <a:pt x="829" y="942"/>
                  <a:pt x="829" y="957"/>
                  <a:pt x="831" y="960"/>
                </a:cubicBezTo>
                <a:cubicBezTo>
                  <a:pt x="833" y="975"/>
                  <a:pt x="845" y="1059"/>
                  <a:pt x="846" y="1090"/>
                </a:cubicBezTo>
                <a:cubicBezTo>
                  <a:pt x="840" y="1132"/>
                  <a:pt x="839" y="1159"/>
                  <a:pt x="851" y="1219"/>
                </a:cubicBezTo>
                <a:cubicBezTo>
                  <a:pt x="856" y="1251"/>
                  <a:pt x="914" y="1393"/>
                  <a:pt x="917" y="1409"/>
                </a:cubicBezTo>
                <a:cubicBezTo>
                  <a:pt x="920" y="1425"/>
                  <a:pt x="924" y="1441"/>
                  <a:pt x="926" y="1445"/>
                </a:cubicBezTo>
                <a:cubicBezTo>
                  <a:pt x="928" y="1449"/>
                  <a:pt x="914" y="1471"/>
                  <a:pt x="918" y="1486"/>
                </a:cubicBezTo>
                <a:cubicBezTo>
                  <a:pt x="922" y="1500"/>
                  <a:pt x="896" y="1546"/>
                  <a:pt x="904" y="1589"/>
                </a:cubicBezTo>
                <a:cubicBezTo>
                  <a:pt x="912" y="1632"/>
                  <a:pt x="913" y="1638"/>
                  <a:pt x="914" y="1647"/>
                </a:cubicBezTo>
                <a:cubicBezTo>
                  <a:pt x="915" y="1657"/>
                  <a:pt x="921" y="1667"/>
                  <a:pt x="924" y="1679"/>
                </a:cubicBezTo>
                <a:cubicBezTo>
                  <a:pt x="927" y="1691"/>
                  <a:pt x="932" y="1720"/>
                  <a:pt x="939" y="1720"/>
                </a:cubicBezTo>
                <a:cubicBezTo>
                  <a:pt x="940" y="1720"/>
                  <a:pt x="941" y="1720"/>
                  <a:pt x="941" y="1720"/>
                </a:cubicBezTo>
                <a:cubicBezTo>
                  <a:pt x="942" y="1720"/>
                  <a:pt x="942" y="1720"/>
                  <a:pt x="942" y="1720"/>
                </a:cubicBezTo>
                <a:cubicBezTo>
                  <a:pt x="942" y="1720"/>
                  <a:pt x="943" y="1720"/>
                  <a:pt x="943" y="1720"/>
                </a:cubicBezTo>
                <a:cubicBezTo>
                  <a:pt x="943" y="1720"/>
                  <a:pt x="943" y="1720"/>
                  <a:pt x="944" y="1720"/>
                </a:cubicBezTo>
                <a:cubicBezTo>
                  <a:pt x="944" y="1720"/>
                  <a:pt x="944" y="1720"/>
                  <a:pt x="944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5" y="1719"/>
                  <a:pt x="945" y="1719"/>
                  <a:pt x="945" y="1719"/>
                </a:cubicBezTo>
                <a:cubicBezTo>
                  <a:pt x="946" y="1718"/>
                  <a:pt x="946" y="1718"/>
                  <a:pt x="947" y="1717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7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7"/>
                  <a:pt x="947" y="1717"/>
                  <a:pt x="947" y="1717"/>
                </a:cubicBezTo>
                <a:cubicBezTo>
                  <a:pt x="947" y="1717"/>
                  <a:pt x="947" y="1716"/>
                  <a:pt x="947" y="1716"/>
                </a:cubicBezTo>
                <a:cubicBezTo>
                  <a:pt x="947" y="1716"/>
                  <a:pt x="947" y="1716"/>
                  <a:pt x="947" y="1716"/>
                </a:cubicBezTo>
                <a:cubicBezTo>
                  <a:pt x="947" y="1716"/>
                  <a:pt x="947" y="1715"/>
                  <a:pt x="947" y="1715"/>
                </a:cubicBezTo>
                <a:cubicBezTo>
                  <a:pt x="947" y="1715"/>
                  <a:pt x="949" y="1742"/>
                  <a:pt x="963" y="1742"/>
                </a:cubicBezTo>
                <a:cubicBezTo>
                  <a:pt x="972" y="1741"/>
                  <a:pt x="972" y="1733"/>
                  <a:pt x="972" y="1733"/>
                </a:cubicBezTo>
                <a:cubicBezTo>
                  <a:pt x="972" y="1733"/>
                  <a:pt x="974" y="1755"/>
                  <a:pt x="987" y="1753"/>
                </a:cubicBezTo>
                <a:cubicBezTo>
                  <a:pt x="999" y="1751"/>
                  <a:pt x="999" y="1739"/>
                  <a:pt x="999" y="1739"/>
                </a:cubicBezTo>
                <a:cubicBezTo>
                  <a:pt x="1007" y="1743"/>
                  <a:pt x="1020" y="1742"/>
                  <a:pt x="1023" y="1728"/>
                </a:cubicBezTo>
                <a:cubicBezTo>
                  <a:pt x="1026" y="1714"/>
                  <a:pt x="1033" y="1686"/>
                  <a:pt x="1032" y="1675"/>
                </a:cubicBezTo>
                <a:cubicBezTo>
                  <a:pt x="1032" y="1665"/>
                  <a:pt x="1039" y="1642"/>
                  <a:pt x="1039" y="1633"/>
                </a:cubicBezTo>
                <a:cubicBezTo>
                  <a:pt x="1046" y="1606"/>
                  <a:pt x="1053" y="1597"/>
                  <a:pt x="1051" y="1589"/>
                </a:cubicBezTo>
                <a:cubicBezTo>
                  <a:pt x="1060" y="1599"/>
                  <a:pt x="1068" y="1609"/>
                  <a:pt x="1072" y="1611"/>
                </a:cubicBezTo>
                <a:cubicBezTo>
                  <a:pt x="1074" y="1627"/>
                  <a:pt x="1090" y="1651"/>
                  <a:pt x="1103" y="1652"/>
                </a:cubicBezTo>
                <a:cubicBezTo>
                  <a:pt x="1120" y="1653"/>
                  <a:pt x="1116" y="1641"/>
                  <a:pt x="1111" y="1628"/>
                </a:cubicBezTo>
                <a:close/>
                <a:moveTo>
                  <a:pt x="672" y="310"/>
                </a:move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ubicBezTo>
                  <a:pt x="672" y="310"/>
                  <a:pt x="672" y="310"/>
                  <a:pt x="672" y="310"/>
                </a:cubicBezTo>
                <a:close/>
              </a:path>
            </a:pathLst>
          </a:custGeom>
          <a:solidFill>
            <a:srgbClr val="C0C0C0"/>
          </a:solidFill>
          <a:ln w="4763" cap="rnd">
            <a:solidFill>
              <a:srgbClr val="34343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>
              <a:latin typeface="Book Antiqua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B189819-BE4F-4EE0-B631-56306D87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7167" y="2367768"/>
            <a:ext cx="1523088" cy="1047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ZoneTexte 1832">
            <a:extLst>
              <a:ext uri="{FF2B5EF4-FFF2-40B4-BE49-F238E27FC236}">
                <a16:creationId xmlns:a16="http://schemas.microsoft.com/office/drawing/2014/main" id="{89DC9FFB-752D-4A81-9E10-306805D18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099" y="4074562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sz="1400" b="0" dirty="0" err="1">
                <a:latin typeface="Futura Lt BT" panose="020B0402020204020303" pitchFamily="34" charset="0"/>
              </a:rPr>
              <a:t>Reconstructed</a:t>
            </a:r>
            <a:r>
              <a:rPr lang="fr-FR" sz="1400" b="0" dirty="0">
                <a:latin typeface="Futura Lt BT" panose="020B0402020204020303" pitchFamily="34" charset="0"/>
              </a:rPr>
              <a:t> skin</a:t>
            </a:r>
          </a:p>
        </p:txBody>
      </p:sp>
      <p:sp>
        <p:nvSpPr>
          <p:cNvPr id="10" name="ZoneTexte 1832">
            <a:extLst>
              <a:ext uri="{FF2B5EF4-FFF2-40B4-BE49-F238E27FC236}">
                <a16:creationId xmlns:a16="http://schemas.microsoft.com/office/drawing/2014/main" id="{D07AAC36-5FED-469A-B3D3-F23F66B7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010" y="4074562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sz="1400" b="0" dirty="0">
                <a:latin typeface="Futura Lt BT" panose="020B0402020204020303" pitchFamily="34" charset="0"/>
              </a:rPr>
              <a:t>Skin Explants</a:t>
            </a:r>
          </a:p>
        </p:txBody>
      </p:sp>
      <p:sp>
        <p:nvSpPr>
          <p:cNvPr id="12" name="ZoneTexte 1832">
            <a:extLst>
              <a:ext uri="{FF2B5EF4-FFF2-40B4-BE49-F238E27FC236}">
                <a16:creationId xmlns:a16="http://schemas.microsoft.com/office/drawing/2014/main" id="{5A959B06-D14F-4663-B2DE-F123AB8AC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47" y="3976317"/>
            <a:ext cx="2021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latin typeface="Futura Lt BT" panose="020B0402020204020303" pitchFamily="34" charset="0"/>
              </a:rPr>
              <a:t>Cells in 2D culture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17BC448-5D00-4E7E-9B4A-782E561B0C51}"/>
              </a:ext>
            </a:extLst>
          </p:cNvPr>
          <p:cNvSpPr/>
          <p:nvPr/>
        </p:nvSpPr>
        <p:spPr>
          <a:xfrm>
            <a:off x="1320604" y="3617867"/>
            <a:ext cx="269966" cy="245817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985AF2B-64C3-4201-92A8-63C8C5CA97A5}"/>
              </a:ext>
            </a:extLst>
          </p:cNvPr>
          <p:cNvSpPr/>
          <p:nvPr/>
        </p:nvSpPr>
        <p:spPr>
          <a:xfrm>
            <a:off x="3029414" y="3639870"/>
            <a:ext cx="269966" cy="245817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96BA4CA-26C0-46BA-896F-EB286DC6D851}"/>
              </a:ext>
            </a:extLst>
          </p:cNvPr>
          <p:cNvSpPr/>
          <p:nvPr/>
        </p:nvSpPr>
        <p:spPr>
          <a:xfrm>
            <a:off x="6447034" y="3620654"/>
            <a:ext cx="269966" cy="245817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D7E1D742-4100-4295-9203-E921AD55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445" y="2394600"/>
            <a:ext cx="1523088" cy="1047007"/>
          </a:xfrm>
          <a:prstGeom prst="rect">
            <a:avLst/>
          </a:prstGeom>
        </p:spPr>
      </p:pic>
      <p:pic>
        <p:nvPicPr>
          <p:cNvPr id="18" name="Picture 2" descr="Afficher l'image d'origine">
            <a:extLst>
              <a:ext uri="{FF2B5EF4-FFF2-40B4-BE49-F238E27FC236}">
                <a16:creationId xmlns:a16="http://schemas.microsoft.com/office/drawing/2014/main" id="{C53D55AE-3084-41FE-9CE9-495C5E241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485" y="2052747"/>
            <a:ext cx="1706744" cy="14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F4112C-E305-4B93-85A9-68FBD5E20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237" y="2364632"/>
            <a:ext cx="1153779" cy="1070165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78328F16-E7FA-430C-BC00-C68A67C18585}"/>
              </a:ext>
            </a:extLst>
          </p:cNvPr>
          <p:cNvSpPr/>
          <p:nvPr/>
        </p:nvSpPr>
        <p:spPr>
          <a:xfrm>
            <a:off x="4738224" y="3635921"/>
            <a:ext cx="269966" cy="245817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A390806-895E-48D4-8D3D-A4A7B2115F38}"/>
              </a:ext>
            </a:extLst>
          </p:cNvPr>
          <p:cNvSpPr/>
          <p:nvPr/>
        </p:nvSpPr>
        <p:spPr>
          <a:xfrm>
            <a:off x="1320604" y="3627412"/>
            <a:ext cx="269966" cy="245817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D211EC1-C72B-4571-A906-E2B48CBB8B7A}"/>
              </a:ext>
            </a:extLst>
          </p:cNvPr>
          <p:cNvSpPr/>
          <p:nvPr/>
        </p:nvSpPr>
        <p:spPr>
          <a:xfrm>
            <a:off x="6447034" y="3630199"/>
            <a:ext cx="269966" cy="245817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ZoneTexte 1832">
            <a:extLst>
              <a:ext uri="{FF2B5EF4-FFF2-40B4-BE49-F238E27FC236}">
                <a16:creationId xmlns:a16="http://schemas.microsoft.com/office/drawing/2014/main" id="{40AD6854-D109-47B5-A4B0-A01734AC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013" y="3966840"/>
            <a:ext cx="1911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 err="1">
                <a:latin typeface="Futura Lt BT" panose="020B0402020204020303" pitchFamily="34" charset="0"/>
              </a:rPr>
              <a:t>Microtissus</a:t>
            </a:r>
            <a:endParaRPr lang="en-US" sz="1400" b="0" dirty="0">
              <a:latin typeface="Futura Lt BT" panose="020B0402020204020303" pitchFamily="34" charset="0"/>
            </a:endParaRPr>
          </a:p>
          <a:p>
            <a:pPr algn="ctr"/>
            <a:r>
              <a:rPr lang="en-US" sz="1400" b="0" dirty="0">
                <a:latin typeface="Futura Lt BT" panose="020B0402020204020303" pitchFamily="34" charset="0"/>
              </a:rPr>
              <a:t>Cells in 3D culture</a:t>
            </a: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1FA46B0C-9A09-4FC2-B2F4-5617D26BD0B1}"/>
              </a:ext>
            </a:extLst>
          </p:cNvPr>
          <p:cNvSpPr/>
          <p:nvPr/>
        </p:nvSpPr>
        <p:spPr>
          <a:xfrm>
            <a:off x="650990" y="5008309"/>
            <a:ext cx="7046019" cy="488795"/>
          </a:xfrm>
          <a:prstGeom prst="triangle">
            <a:avLst>
              <a:gd name="adj" fmla="val 100000"/>
            </a:avLst>
          </a:prstGeom>
          <a:solidFill>
            <a:srgbClr val="501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2AFC76-F70A-4E33-84E6-631F3D778F7D}"/>
              </a:ext>
            </a:extLst>
          </p:cNvPr>
          <p:cNvSpPr txBox="1"/>
          <p:nvPr/>
        </p:nvSpPr>
        <p:spPr>
          <a:xfrm>
            <a:off x="3056848" y="5552426"/>
            <a:ext cx="28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Futura Lt BT" panose="020B0402020204020303" pitchFamily="34" charset="0"/>
              </a:rPr>
              <a:t>Proximity</a:t>
            </a:r>
            <a:r>
              <a:rPr lang="fr-FR" sz="2000" dirty="0">
                <a:latin typeface="Futura Lt BT" panose="020B0402020204020303" pitchFamily="34" charset="0"/>
              </a:rPr>
              <a:t> to </a:t>
            </a:r>
            <a:r>
              <a:rPr lang="fr-FR" sz="2000" i="1" dirty="0">
                <a:latin typeface="Futura Lt BT" panose="020B0402020204020303" pitchFamily="34" charset="0"/>
              </a:rPr>
              <a:t>in vivo</a:t>
            </a:r>
          </a:p>
        </p:txBody>
      </p:sp>
    </p:spTree>
    <p:extLst>
      <p:ext uri="{BB962C8B-B14F-4D97-AF65-F5344CB8AC3E}">
        <p14:creationId xmlns:p14="http://schemas.microsoft.com/office/powerpoint/2010/main" val="252182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55" y="336506"/>
            <a:ext cx="9144000" cy="3456384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7461" y="677987"/>
            <a:ext cx="77448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it-IT" sz="2400" b="1" dirty="0">
                <a:latin typeface="Futura Lt BT" panose="020B0402020204020303" pitchFamily="34" charset="0"/>
              </a:rPr>
              <a:t>A COMPLETE STUDY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DA81050-3B4E-4B3E-80CA-9CEF6B7BF5EE}"/>
              </a:ext>
            </a:extLst>
          </p:cNvPr>
          <p:cNvGrpSpPr/>
          <p:nvPr/>
        </p:nvGrpSpPr>
        <p:grpSpPr>
          <a:xfrm>
            <a:off x="6505967" y="2100045"/>
            <a:ext cx="1413379" cy="1101503"/>
            <a:chOff x="7989086" y="1365407"/>
            <a:chExt cx="1413379" cy="1101503"/>
          </a:xfrm>
        </p:grpSpPr>
        <p:pic>
          <p:nvPicPr>
            <p:cNvPr id="25" name="Picture 2" descr="Afficher l'image d'origine">
              <a:extLst>
                <a:ext uri="{FF2B5EF4-FFF2-40B4-BE49-F238E27FC236}">
                  <a16:creationId xmlns:a16="http://schemas.microsoft.com/office/drawing/2014/main" id="{5CF4C147-EC2C-49DA-BB6A-7CEBA6EBE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89086" y="1365407"/>
              <a:ext cx="1153631" cy="98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73840D-80A2-4BE1-914C-149D3B4DB397}"/>
                </a:ext>
              </a:extLst>
            </p:cNvPr>
            <p:cNvSpPr/>
            <p:nvPr/>
          </p:nvSpPr>
          <p:spPr>
            <a:xfrm>
              <a:off x="8115441" y="2205300"/>
              <a:ext cx="12870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100" dirty="0">
                  <a:solidFill>
                    <a:prstClr val="white">
                      <a:lumMod val="50000"/>
                    </a:prstClr>
                  </a:solidFill>
                  <a:latin typeface="Futura Lt BT" panose="020B0402020204020303" pitchFamily="34" charset="0"/>
                </a:rPr>
                <a:t>Skin Explant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6164544-2E9A-4D99-AF1B-3CD574040006}"/>
              </a:ext>
            </a:extLst>
          </p:cNvPr>
          <p:cNvGrpSpPr/>
          <p:nvPr/>
        </p:nvGrpSpPr>
        <p:grpSpPr>
          <a:xfrm>
            <a:off x="3572639" y="2486373"/>
            <a:ext cx="864861" cy="868939"/>
            <a:chOff x="8242078" y="1580610"/>
            <a:chExt cx="864861" cy="868939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C184993-4560-42B7-9FB7-CDA015CF7DE5}"/>
                </a:ext>
              </a:extLst>
            </p:cNvPr>
            <p:cNvGrpSpPr/>
            <p:nvPr/>
          </p:nvGrpSpPr>
          <p:grpSpPr>
            <a:xfrm>
              <a:off x="8242078" y="1580610"/>
              <a:ext cx="836138" cy="596459"/>
              <a:chOff x="5513260" y="1780599"/>
              <a:chExt cx="1005915" cy="649052"/>
            </a:xfrm>
          </p:grpSpPr>
          <p:grpSp>
            <p:nvGrpSpPr>
              <p:cNvPr id="30" name="Group 3">
                <a:extLst>
                  <a:ext uri="{FF2B5EF4-FFF2-40B4-BE49-F238E27FC236}">
                    <a16:creationId xmlns:a16="http://schemas.microsoft.com/office/drawing/2014/main" id="{41DA4CB5-8230-4163-B857-7A4857685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3260" y="1780599"/>
                <a:ext cx="1005915" cy="649052"/>
                <a:chOff x="2182" y="1659"/>
                <a:chExt cx="1383" cy="1005"/>
              </a:xfrm>
            </p:grpSpPr>
            <p:sp>
              <p:nvSpPr>
                <p:cNvPr id="32" name="Freeform 4">
                  <a:extLst>
                    <a:ext uri="{FF2B5EF4-FFF2-40B4-BE49-F238E27FC236}">
                      <a16:creationId xmlns:a16="http://schemas.microsoft.com/office/drawing/2014/main" id="{D9B1F812-265A-47EE-BB53-781263988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739"/>
                </a:xfrm>
                <a:custGeom>
                  <a:avLst/>
                  <a:gdLst>
                    <a:gd name="T0" fmla="*/ 1187 w 530"/>
                    <a:gd name="T1" fmla="*/ 4463 h 277"/>
                    <a:gd name="T2" fmla="*/ 0 w 530"/>
                    <a:gd name="T3" fmla="*/ 2641 h 277"/>
                    <a:gd name="T4" fmla="*/ 1187 w 530"/>
                    <a:gd name="T5" fmla="*/ 798 h 277"/>
                    <a:gd name="T6" fmla="*/ 4145 w 530"/>
                    <a:gd name="T7" fmla="*/ 0 h 277"/>
                    <a:gd name="T8" fmla="*/ 7095 w 530"/>
                    <a:gd name="T9" fmla="*/ 798 h 277"/>
                    <a:gd name="T10" fmla="*/ 8282 w 530"/>
                    <a:gd name="T11" fmla="*/ 2641 h 277"/>
                    <a:gd name="T12" fmla="*/ 7095 w 530"/>
                    <a:gd name="T13" fmla="*/ 4463 h 277"/>
                    <a:gd name="T14" fmla="*/ 4145 w 530"/>
                    <a:gd name="T15" fmla="*/ 5261 h 277"/>
                    <a:gd name="T16" fmla="*/ 1187 w 530"/>
                    <a:gd name="T17" fmla="*/ 4463 h 2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277"/>
                    <a:gd name="T29" fmla="*/ 530 w 530"/>
                    <a:gd name="T30" fmla="*/ 277 h 2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277">
                      <a:moveTo>
                        <a:pt x="76" y="235"/>
                      </a:moveTo>
                      <a:cubicBezTo>
                        <a:pt x="27" y="209"/>
                        <a:pt x="0" y="174"/>
                        <a:pt x="0" y="139"/>
                      </a:cubicBezTo>
                      <a:cubicBezTo>
                        <a:pt x="0" y="103"/>
                        <a:pt x="27" y="68"/>
                        <a:pt x="76" y="42"/>
                      </a:cubicBezTo>
                      <a:cubicBezTo>
                        <a:pt x="126" y="15"/>
                        <a:pt x="193" y="0"/>
                        <a:pt x="265" y="0"/>
                      </a:cubicBezTo>
                      <a:cubicBezTo>
                        <a:pt x="337" y="0"/>
                        <a:pt x="404" y="15"/>
                        <a:pt x="454" y="42"/>
                      </a:cubicBezTo>
                      <a:cubicBezTo>
                        <a:pt x="503" y="68"/>
                        <a:pt x="530" y="103"/>
                        <a:pt x="530" y="139"/>
                      </a:cubicBezTo>
                      <a:cubicBezTo>
                        <a:pt x="530" y="174"/>
                        <a:pt x="503" y="209"/>
                        <a:pt x="454" y="235"/>
                      </a:cubicBezTo>
                      <a:cubicBezTo>
                        <a:pt x="404" y="262"/>
                        <a:pt x="337" y="277"/>
                        <a:pt x="265" y="277"/>
                      </a:cubicBezTo>
                      <a:cubicBezTo>
                        <a:pt x="193" y="277"/>
                        <a:pt x="126" y="262"/>
                        <a:pt x="76" y="235"/>
                      </a:cubicBez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3" name="Freeform 5">
                  <a:extLst>
                    <a:ext uri="{FF2B5EF4-FFF2-40B4-BE49-F238E27FC236}">
                      <a16:creationId xmlns:a16="http://schemas.microsoft.com/office/drawing/2014/main" id="{E3988DB6-67DF-4092-89EA-229EEAEA0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056"/>
                  <a:ext cx="1370" cy="608"/>
                </a:xfrm>
                <a:custGeom>
                  <a:avLst/>
                  <a:gdLst>
                    <a:gd name="T0" fmla="*/ 8562 w 548"/>
                    <a:gd name="T1" fmla="*/ 1515 h 228"/>
                    <a:gd name="T2" fmla="*/ 4282 w 548"/>
                    <a:gd name="T3" fmla="*/ 4323 h 228"/>
                    <a:gd name="T4" fmla="*/ 0 w 548"/>
                    <a:gd name="T5" fmla="*/ 1515 h 228"/>
                    <a:gd name="T6" fmla="*/ 0 w 548"/>
                    <a:gd name="T7" fmla="*/ 0 h 228"/>
                    <a:gd name="T8" fmla="*/ 4282 w 548"/>
                    <a:gd name="T9" fmla="*/ 2808 h 228"/>
                    <a:gd name="T10" fmla="*/ 8562 w 548"/>
                    <a:gd name="T11" fmla="*/ 0 h 228"/>
                    <a:gd name="T12" fmla="*/ 8562 w 548"/>
                    <a:gd name="T13" fmla="*/ 1515 h 2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8"/>
                    <a:gd name="T22" fmla="*/ 0 h 228"/>
                    <a:gd name="T23" fmla="*/ 548 w 548"/>
                    <a:gd name="T24" fmla="*/ 228 h 2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8" h="228">
                      <a:moveTo>
                        <a:pt x="548" y="80"/>
                      </a:moveTo>
                      <a:cubicBezTo>
                        <a:pt x="548" y="162"/>
                        <a:pt x="425" y="228"/>
                        <a:pt x="274" y="228"/>
                      </a:cubicBezTo>
                      <a:cubicBezTo>
                        <a:pt x="122" y="228"/>
                        <a:pt x="0" y="162"/>
                        <a:pt x="0" y="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"/>
                        <a:pt x="122" y="148"/>
                        <a:pt x="274" y="148"/>
                      </a:cubicBezTo>
                      <a:cubicBezTo>
                        <a:pt x="425" y="148"/>
                        <a:pt x="548" y="82"/>
                        <a:pt x="548" y="0"/>
                      </a:cubicBezTo>
                      <a:lnTo>
                        <a:pt x="548" y="80"/>
                      </a:lnTo>
                      <a:close/>
                    </a:path>
                  </a:pathLst>
                </a:custGeom>
                <a:solidFill>
                  <a:srgbClr val="D9F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4" name="Oval 6">
                  <a:extLst>
                    <a:ext uri="{FF2B5EF4-FFF2-40B4-BE49-F238E27FC236}">
                      <a16:creationId xmlns:a16="http://schemas.microsoft.com/office/drawing/2014/main" id="{2E892618-357A-4812-AA85-CDDC251E9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" y="1659"/>
                  <a:ext cx="1370" cy="792"/>
                </a:xfrm>
                <a:prstGeom prst="ellipse">
                  <a:avLst/>
                </a:prstGeom>
                <a:solidFill>
                  <a:srgbClr val="F0F9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5" name="Freeform 7">
                  <a:extLst>
                    <a:ext uri="{FF2B5EF4-FFF2-40B4-BE49-F238E27FC236}">
                      <a16:creationId xmlns:a16="http://schemas.microsoft.com/office/drawing/2014/main" id="{39F4F860-8AD7-4E84-ADB6-46F03CE3A3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739"/>
                </a:xfrm>
                <a:custGeom>
                  <a:avLst/>
                  <a:gdLst>
                    <a:gd name="T0" fmla="*/ 1187 w 530"/>
                    <a:gd name="T1" fmla="*/ 4463 h 277"/>
                    <a:gd name="T2" fmla="*/ 0 w 530"/>
                    <a:gd name="T3" fmla="*/ 2641 h 277"/>
                    <a:gd name="T4" fmla="*/ 1187 w 530"/>
                    <a:gd name="T5" fmla="*/ 798 h 277"/>
                    <a:gd name="T6" fmla="*/ 4145 w 530"/>
                    <a:gd name="T7" fmla="*/ 0 h 277"/>
                    <a:gd name="T8" fmla="*/ 7095 w 530"/>
                    <a:gd name="T9" fmla="*/ 798 h 277"/>
                    <a:gd name="T10" fmla="*/ 8282 w 530"/>
                    <a:gd name="T11" fmla="*/ 2641 h 277"/>
                    <a:gd name="T12" fmla="*/ 7095 w 530"/>
                    <a:gd name="T13" fmla="*/ 4463 h 277"/>
                    <a:gd name="T14" fmla="*/ 4145 w 530"/>
                    <a:gd name="T15" fmla="*/ 5261 h 277"/>
                    <a:gd name="T16" fmla="*/ 1187 w 530"/>
                    <a:gd name="T17" fmla="*/ 4463 h 2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277"/>
                    <a:gd name="T29" fmla="*/ 530 w 530"/>
                    <a:gd name="T30" fmla="*/ 277 h 2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277">
                      <a:moveTo>
                        <a:pt x="76" y="235"/>
                      </a:moveTo>
                      <a:cubicBezTo>
                        <a:pt x="27" y="209"/>
                        <a:pt x="0" y="174"/>
                        <a:pt x="0" y="139"/>
                      </a:cubicBezTo>
                      <a:cubicBezTo>
                        <a:pt x="0" y="103"/>
                        <a:pt x="27" y="68"/>
                        <a:pt x="76" y="42"/>
                      </a:cubicBezTo>
                      <a:cubicBezTo>
                        <a:pt x="126" y="15"/>
                        <a:pt x="193" y="0"/>
                        <a:pt x="265" y="0"/>
                      </a:cubicBezTo>
                      <a:cubicBezTo>
                        <a:pt x="337" y="0"/>
                        <a:pt x="404" y="15"/>
                        <a:pt x="454" y="42"/>
                      </a:cubicBezTo>
                      <a:cubicBezTo>
                        <a:pt x="503" y="68"/>
                        <a:pt x="530" y="103"/>
                        <a:pt x="530" y="139"/>
                      </a:cubicBezTo>
                      <a:cubicBezTo>
                        <a:pt x="530" y="174"/>
                        <a:pt x="503" y="209"/>
                        <a:pt x="454" y="235"/>
                      </a:cubicBezTo>
                      <a:cubicBezTo>
                        <a:pt x="404" y="262"/>
                        <a:pt x="337" y="277"/>
                        <a:pt x="265" y="277"/>
                      </a:cubicBezTo>
                      <a:cubicBezTo>
                        <a:pt x="193" y="277"/>
                        <a:pt x="126" y="262"/>
                        <a:pt x="76" y="235"/>
                      </a:cubicBezTo>
                      <a:close/>
                    </a:path>
                  </a:pathLst>
                </a:custGeom>
                <a:solidFill>
                  <a:srgbClr val="BDE6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6" name="Freeform 8">
                  <a:extLst>
                    <a:ext uri="{FF2B5EF4-FFF2-40B4-BE49-F238E27FC236}">
                      <a16:creationId xmlns:a16="http://schemas.microsoft.com/office/drawing/2014/main" id="{E8714A5B-26BA-4D63-AFF8-81E61312ED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504"/>
                </a:xfrm>
                <a:custGeom>
                  <a:avLst/>
                  <a:gdLst>
                    <a:gd name="T0" fmla="*/ 282 w 530"/>
                    <a:gd name="T1" fmla="*/ 3563 h 189"/>
                    <a:gd name="T2" fmla="*/ 4145 w 530"/>
                    <a:gd name="T3" fmla="*/ 1331 h 189"/>
                    <a:gd name="T4" fmla="*/ 7987 w 530"/>
                    <a:gd name="T5" fmla="*/ 3584 h 189"/>
                    <a:gd name="T6" fmla="*/ 8282 w 530"/>
                    <a:gd name="T7" fmla="*/ 2637 h 189"/>
                    <a:gd name="T8" fmla="*/ 7095 w 530"/>
                    <a:gd name="T9" fmla="*/ 797 h 189"/>
                    <a:gd name="T10" fmla="*/ 4145 w 530"/>
                    <a:gd name="T11" fmla="*/ 0 h 189"/>
                    <a:gd name="T12" fmla="*/ 1187 w 530"/>
                    <a:gd name="T13" fmla="*/ 797 h 189"/>
                    <a:gd name="T14" fmla="*/ 0 w 530"/>
                    <a:gd name="T15" fmla="*/ 2637 h 189"/>
                    <a:gd name="T16" fmla="*/ 282 w 530"/>
                    <a:gd name="T17" fmla="*/ 3563 h 1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189"/>
                    <a:gd name="T29" fmla="*/ 530 w 530"/>
                    <a:gd name="T30" fmla="*/ 189 h 1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189">
                      <a:moveTo>
                        <a:pt x="18" y="188"/>
                      </a:moveTo>
                      <a:cubicBezTo>
                        <a:pt x="33" y="121"/>
                        <a:pt x="146" y="70"/>
                        <a:pt x="265" y="70"/>
                      </a:cubicBezTo>
                      <a:cubicBezTo>
                        <a:pt x="381" y="70"/>
                        <a:pt x="507" y="128"/>
                        <a:pt x="511" y="189"/>
                      </a:cubicBezTo>
                      <a:cubicBezTo>
                        <a:pt x="523" y="173"/>
                        <a:pt x="530" y="156"/>
                        <a:pt x="530" y="139"/>
                      </a:cubicBezTo>
                      <a:cubicBezTo>
                        <a:pt x="530" y="103"/>
                        <a:pt x="503" y="68"/>
                        <a:pt x="454" y="42"/>
                      </a:cubicBezTo>
                      <a:cubicBezTo>
                        <a:pt x="404" y="15"/>
                        <a:pt x="337" y="0"/>
                        <a:pt x="265" y="0"/>
                      </a:cubicBezTo>
                      <a:cubicBezTo>
                        <a:pt x="193" y="0"/>
                        <a:pt x="126" y="15"/>
                        <a:pt x="76" y="42"/>
                      </a:cubicBezTo>
                      <a:cubicBezTo>
                        <a:pt x="27" y="68"/>
                        <a:pt x="0" y="103"/>
                        <a:pt x="0" y="139"/>
                      </a:cubicBezTo>
                      <a:cubicBezTo>
                        <a:pt x="0" y="156"/>
                        <a:pt x="6" y="172"/>
                        <a:pt x="18" y="188"/>
                      </a:cubicBezTo>
                      <a:close/>
                    </a:path>
                  </a:pathLst>
                </a:custGeom>
                <a:solidFill>
                  <a:srgbClr val="E6F6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D187D46C-FE8E-483F-9440-0FB4C8E3B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2" y="1856"/>
                  <a:ext cx="293" cy="304"/>
                </a:xfrm>
                <a:custGeom>
                  <a:avLst/>
                  <a:gdLst>
                    <a:gd name="T0" fmla="*/ 1838 w 117"/>
                    <a:gd name="T1" fmla="*/ 683 h 114"/>
                    <a:gd name="T2" fmla="*/ 471 w 117"/>
                    <a:gd name="T3" fmla="*/ 2163 h 114"/>
                    <a:gd name="T4" fmla="*/ 1022 w 117"/>
                    <a:gd name="T5" fmla="*/ 0 h 114"/>
                    <a:gd name="T6" fmla="*/ 1838 w 117"/>
                    <a:gd name="T7" fmla="*/ 683 h 1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"/>
                    <a:gd name="T13" fmla="*/ 0 h 114"/>
                    <a:gd name="T14" fmla="*/ 117 w 117"/>
                    <a:gd name="T15" fmla="*/ 114 h 1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" h="114">
                      <a:moveTo>
                        <a:pt x="117" y="36"/>
                      </a:moveTo>
                      <a:cubicBezTo>
                        <a:pt x="67" y="55"/>
                        <a:pt x="37" y="93"/>
                        <a:pt x="30" y="114"/>
                      </a:cubicBezTo>
                      <a:cubicBezTo>
                        <a:pt x="0" y="69"/>
                        <a:pt x="36" y="26"/>
                        <a:pt x="65" y="0"/>
                      </a:cubicBezTo>
                      <a:cubicBezTo>
                        <a:pt x="58" y="20"/>
                        <a:pt x="47" y="52"/>
                        <a:pt x="117" y="36"/>
                      </a:cubicBezTo>
                      <a:close/>
                    </a:path>
                  </a:pathLst>
                </a:custGeom>
                <a:solidFill>
                  <a:srgbClr val="C9EB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345C400F-169C-4194-80D5-B104A735E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0" y="2019"/>
                  <a:ext cx="77" cy="136"/>
                </a:xfrm>
                <a:custGeom>
                  <a:avLst/>
                  <a:gdLst>
                    <a:gd name="T0" fmla="*/ 0 w 31"/>
                    <a:gd name="T1" fmla="*/ 363 h 51"/>
                    <a:gd name="T2" fmla="*/ 291 w 31"/>
                    <a:gd name="T3" fmla="*/ 968 h 51"/>
                    <a:gd name="T4" fmla="*/ 432 w 31"/>
                    <a:gd name="T5" fmla="*/ 0 h 51"/>
                    <a:gd name="T6" fmla="*/ 353 w 31"/>
                    <a:gd name="T7" fmla="*/ 307 h 51"/>
                    <a:gd name="T8" fmla="*/ 124 w 31"/>
                    <a:gd name="T9" fmla="*/ 39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1"/>
                    <a:gd name="T17" fmla="*/ 31 w 31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1">
                      <a:moveTo>
                        <a:pt x="0" y="19"/>
                      </a:moveTo>
                      <a:cubicBezTo>
                        <a:pt x="11" y="25"/>
                        <a:pt x="16" y="40"/>
                        <a:pt x="19" y="51"/>
                      </a:cubicBezTo>
                      <a:cubicBezTo>
                        <a:pt x="30" y="49"/>
                        <a:pt x="31" y="7"/>
                        <a:pt x="28" y="0"/>
                      </a:cubicBezTo>
                      <a:cubicBezTo>
                        <a:pt x="28" y="6"/>
                        <a:pt x="25" y="10"/>
                        <a:pt x="23" y="16"/>
                      </a:cubicBezTo>
                      <a:cubicBezTo>
                        <a:pt x="19" y="26"/>
                        <a:pt x="17" y="21"/>
                        <a:pt x="8" y="21"/>
                      </a:cubicBezTo>
                    </a:path>
                  </a:pathLst>
                </a:custGeom>
                <a:solidFill>
                  <a:srgbClr val="C9EB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39" name="Freeform 11">
                  <a:extLst>
                    <a:ext uri="{FF2B5EF4-FFF2-40B4-BE49-F238E27FC236}">
                      <a16:creationId xmlns:a16="http://schemas.microsoft.com/office/drawing/2014/main" id="{6C5177D5-1078-4C3E-855A-8330709D2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7" y="2323"/>
                  <a:ext cx="58" cy="200"/>
                </a:xfrm>
                <a:custGeom>
                  <a:avLst/>
                  <a:gdLst>
                    <a:gd name="T0" fmla="*/ 0 w 23"/>
                    <a:gd name="T1" fmla="*/ 1160 h 75"/>
                    <a:gd name="T2" fmla="*/ 368 w 23"/>
                    <a:gd name="T3" fmla="*/ 1421 h 75"/>
                    <a:gd name="T4" fmla="*/ 368 w 23"/>
                    <a:gd name="T5" fmla="*/ 264 h 75"/>
                    <a:gd name="T6" fmla="*/ 0 w 23"/>
                    <a:gd name="T7" fmla="*/ 0 h 75"/>
                    <a:gd name="T8" fmla="*/ 0 w 23"/>
                    <a:gd name="T9" fmla="*/ 116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5"/>
                    <a:gd name="T17" fmla="*/ 23 w 23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5">
                      <a:moveTo>
                        <a:pt x="0" y="61"/>
                      </a:moveTo>
                      <a:cubicBezTo>
                        <a:pt x="7" y="66"/>
                        <a:pt x="15" y="70"/>
                        <a:pt x="23" y="75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15" y="10"/>
                        <a:pt x="7" y="5"/>
                        <a:pt x="0" y="0"/>
                      </a:cubicBez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A3D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C70A8E40-0BA9-444F-802C-571326FA5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5" y="2373"/>
                  <a:ext cx="40" cy="187"/>
                </a:xfrm>
                <a:custGeom>
                  <a:avLst/>
                  <a:gdLst>
                    <a:gd name="T0" fmla="*/ 0 w 16"/>
                    <a:gd name="T1" fmla="*/ 1199 h 70"/>
                    <a:gd name="T2" fmla="*/ 250 w 16"/>
                    <a:gd name="T3" fmla="*/ 1336 h 70"/>
                    <a:gd name="T4" fmla="*/ 250 w 16"/>
                    <a:gd name="T5" fmla="*/ 150 h 70"/>
                    <a:gd name="T6" fmla="*/ 0 w 16"/>
                    <a:gd name="T7" fmla="*/ 0 h 70"/>
                    <a:gd name="T8" fmla="*/ 0 w 16"/>
                    <a:gd name="T9" fmla="*/ 119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0"/>
                    <a:gd name="T17" fmla="*/ 16 w 16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0">
                      <a:moveTo>
                        <a:pt x="0" y="63"/>
                      </a:moveTo>
                      <a:cubicBezTo>
                        <a:pt x="5" y="65"/>
                        <a:pt x="11" y="68"/>
                        <a:pt x="16" y="70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1" y="5"/>
                        <a:pt x="5" y="3"/>
                        <a:pt x="0" y="0"/>
                      </a:cubicBez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BDE6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6D214FCF-ACD5-4D23-AF94-9C2E56A44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2251"/>
                  <a:ext cx="25" cy="200"/>
                </a:xfrm>
                <a:custGeom>
                  <a:avLst/>
                  <a:gdLst>
                    <a:gd name="T0" fmla="*/ 0 w 10"/>
                    <a:gd name="T1" fmla="*/ 1229 h 75"/>
                    <a:gd name="T2" fmla="*/ 157 w 10"/>
                    <a:gd name="T3" fmla="*/ 1421 h 75"/>
                    <a:gd name="T4" fmla="*/ 157 w 10"/>
                    <a:gd name="T5" fmla="*/ 192 h 75"/>
                    <a:gd name="T6" fmla="*/ 0 w 10"/>
                    <a:gd name="T7" fmla="*/ 0 h 75"/>
                    <a:gd name="T8" fmla="*/ 0 w 10"/>
                    <a:gd name="T9" fmla="*/ 1229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75"/>
                    <a:gd name="T17" fmla="*/ 10 w 10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75">
                      <a:moveTo>
                        <a:pt x="0" y="65"/>
                      </a:moveTo>
                      <a:cubicBezTo>
                        <a:pt x="3" y="68"/>
                        <a:pt x="6" y="72"/>
                        <a:pt x="10" y="75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6" y="7"/>
                        <a:pt x="3" y="3"/>
                        <a:pt x="0" y="0"/>
                      </a:cubicBez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CB2D044-3BC4-41C5-9BA6-6678F1BB4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0" y="2357"/>
                  <a:ext cx="10" cy="182"/>
                </a:xfrm>
                <a:custGeom>
                  <a:avLst/>
                  <a:gdLst>
                    <a:gd name="T0" fmla="*/ 0 w 4"/>
                    <a:gd name="T1" fmla="*/ 1269 h 68"/>
                    <a:gd name="T2" fmla="*/ 62 w 4"/>
                    <a:gd name="T3" fmla="*/ 1303 h 68"/>
                    <a:gd name="T4" fmla="*/ 62 w 4"/>
                    <a:gd name="T5" fmla="*/ 35 h 68"/>
                    <a:gd name="T6" fmla="*/ 0 w 4"/>
                    <a:gd name="T7" fmla="*/ 0 h 68"/>
                    <a:gd name="T8" fmla="*/ 0 w 4"/>
                    <a:gd name="T9" fmla="*/ 1269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8"/>
                    <a:gd name="T17" fmla="*/ 4 w 4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8">
                      <a:moveTo>
                        <a:pt x="0" y="66"/>
                      </a:moveTo>
                      <a:cubicBezTo>
                        <a:pt x="1" y="66"/>
                        <a:pt x="3" y="67"/>
                        <a:pt x="4" y="68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3" name="Freeform 15">
                  <a:extLst>
                    <a:ext uri="{FF2B5EF4-FFF2-40B4-BE49-F238E27FC236}">
                      <a16:creationId xmlns:a16="http://schemas.microsoft.com/office/drawing/2014/main" id="{EDC7F308-AE6B-4FEC-B5EA-2272E34C9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0" y="2323"/>
                  <a:ext cx="57" cy="200"/>
                </a:xfrm>
                <a:custGeom>
                  <a:avLst/>
                  <a:gdLst>
                    <a:gd name="T0" fmla="*/ 349 w 23"/>
                    <a:gd name="T1" fmla="*/ 1160 h 75"/>
                    <a:gd name="T2" fmla="*/ 0 w 23"/>
                    <a:gd name="T3" fmla="*/ 1421 h 75"/>
                    <a:gd name="T4" fmla="*/ 0 w 23"/>
                    <a:gd name="T5" fmla="*/ 264 h 75"/>
                    <a:gd name="T6" fmla="*/ 349 w 23"/>
                    <a:gd name="T7" fmla="*/ 0 h 75"/>
                    <a:gd name="T8" fmla="*/ 349 w 23"/>
                    <a:gd name="T9" fmla="*/ 116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75"/>
                    <a:gd name="T17" fmla="*/ 23 w 23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75">
                      <a:moveTo>
                        <a:pt x="23" y="61"/>
                      </a:moveTo>
                      <a:cubicBezTo>
                        <a:pt x="16" y="66"/>
                        <a:pt x="8" y="70"/>
                        <a:pt x="0" y="7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8" y="10"/>
                        <a:pt x="16" y="5"/>
                        <a:pt x="23" y="0"/>
                      </a:cubicBez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BDE6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4" name="Freeform 16">
                  <a:extLst>
                    <a:ext uri="{FF2B5EF4-FFF2-40B4-BE49-F238E27FC236}">
                      <a16:creationId xmlns:a16="http://schemas.microsoft.com/office/drawing/2014/main" id="{0B0CA640-ED87-4DBE-8473-C55548ADE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" y="2373"/>
                  <a:ext cx="40" cy="187"/>
                </a:xfrm>
                <a:custGeom>
                  <a:avLst/>
                  <a:gdLst>
                    <a:gd name="T0" fmla="*/ 250 w 16"/>
                    <a:gd name="T1" fmla="*/ 1199 h 70"/>
                    <a:gd name="T2" fmla="*/ 0 w 16"/>
                    <a:gd name="T3" fmla="*/ 1336 h 70"/>
                    <a:gd name="T4" fmla="*/ 0 w 16"/>
                    <a:gd name="T5" fmla="*/ 150 h 70"/>
                    <a:gd name="T6" fmla="*/ 250 w 16"/>
                    <a:gd name="T7" fmla="*/ 0 h 70"/>
                    <a:gd name="T8" fmla="*/ 250 w 16"/>
                    <a:gd name="T9" fmla="*/ 1199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70"/>
                    <a:gd name="T17" fmla="*/ 16 w 16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70">
                      <a:moveTo>
                        <a:pt x="16" y="63"/>
                      </a:moveTo>
                      <a:cubicBezTo>
                        <a:pt x="11" y="65"/>
                        <a:pt x="5" y="68"/>
                        <a:pt x="0" y="7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5" y="5"/>
                        <a:pt x="11" y="3"/>
                        <a:pt x="16" y="0"/>
                      </a:cubicBezTo>
                      <a:lnTo>
                        <a:pt x="16" y="63"/>
                      </a:lnTo>
                      <a:close/>
                    </a:path>
                  </a:pathLst>
                </a:custGeom>
                <a:solidFill>
                  <a:srgbClr val="BDE6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CC0C4CBB-2CA0-40CE-8973-3B329B9D0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2251"/>
                  <a:ext cx="25" cy="200"/>
                </a:xfrm>
                <a:custGeom>
                  <a:avLst/>
                  <a:gdLst>
                    <a:gd name="T0" fmla="*/ 157 w 10"/>
                    <a:gd name="T1" fmla="*/ 1229 h 75"/>
                    <a:gd name="T2" fmla="*/ 0 w 10"/>
                    <a:gd name="T3" fmla="*/ 1421 h 75"/>
                    <a:gd name="T4" fmla="*/ 0 w 10"/>
                    <a:gd name="T5" fmla="*/ 192 h 75"/>
                    <a:gd name="T6" fmla="*/ 157 w 10"/>
                    <a:gd name="T7" fmla="*/ 0 h 75"/>
                    <a:gd name="T8" fmla="*/ 157 w 10"/>
                    <a:gd name="T9" fmla="*/ 1229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75"/>
                    <a:gd name="T17" fmla="*/ 10 w 10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75">
                      <a:moveTo>
                        <a:pt x="10" y="65"/>
                      </a:moveTo>
                      <a:cubicBezTo>
                        <a:pt x="7" y="68"/>
                        <a:pt x="4" y="72"/>
                        <a:pt x="0" y="75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4" y="7"/>
                        <a:pt x="7" y="3"/>
                        <a:pt x="10" y="0"/>
                      </a:cubicBezTo>
                      <a:lnTo>
                        <a:pt x="10" y="65"/>
                      </a:lnTo>
                      <a:close/>
                    </a:path>
                  </a:pathLst>
                </a:custGeom>
                <a:solidFill>
                  <a:srgbClr val="A3D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6" name="Freeform 18">
                  <a:extLst>
                    <a:ext uri="{FF2B5EF4-FFF2-40B4-BE49-F238E27FC236}">
                      <a16:creationId xmlns:a16="http://schemas.microsoft.com/office/drawing/2014/main" id="{F6105BC8-738C-487D-8698-E3881D668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5" y="2357"/>
                  <a:ext cx="10" cy="182"/>
                </a:xfrm>
                <a:custGeom>
                  <a:avLst/>
                  <a:gdLst>
                    <a:gd name="T0" fmla="*/ 62 w 4"/>
                    <a:gd name="T1" fmla="*/ 1269 h 68"/>
                    <a:gd name="T2" fmla="*/ 0 w 4"/>
                    <a:gd name="T3" fmla="*/ 1303 h 68"/>
                    <a:gd name="T4" fmla="*/ 0 w 4"/>
                    <a:gd name="T5" fmla="*/ 35 h 68"/>
                    <a:gd name="T6" fmla="*/ 62 w 4"/>
                    <a:gd name="T7" fmla="*/ 0 h 68"/>
                    <a:gd name="T8" fmla="*/ 62 w 4"/>
                    <a:gd name="T9" fmla="*/ 1269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8"/>
                    <a:gd name="T17" fmla="*/ 4 w 4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8">
                      <a:moveTo>
                        <a:pt x="4" y="66"/>
                      </a:moveTo>
                      <a:cubicBezTo>
                        <a:pt x="3" y="66"/>
                        <a:pt x="1" y="67"/>
                        <a:pt x="0" y="6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3" y="1"/>
                        <a:pt x="4" y="0"/>
                      </a:cubicBezTo>
                      <a:lnTo>
                        <a:pt x="4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0F6850B7-31AA-42A4-AC95-73842F6BA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0" y="2427"/>
                  <a:ext cx="117" cy="202"/>
                </a:xfrm>
                <a:custGeom>
                  <a:avLst/>
                  <a:gdLst>
                    <a:gd name="T0" fmla="*/ 0 w 47"/>
                    <a:gd name="T1" fmla="*/ 1223 h 76"/>
                    <a:gd name="T2" fmla="*/ 724 w 47"/>
                    <a:gd name="T3" fmla="*/ 1427 h 76"/>
                    <a:gd name="T4" fmla="*/ 724 w 47"/>
                    <a:gd name="T5" fmla="*/ 205 h 76"/>
                    <a:gd name="T6" fmla="*/ 0 w 47"/>
                    <a:gd name="T7" fmla="*/ 0 h 76"/>
                    <a:gd name="T8" fmla="*/ 0 w 47"/>
                    <a:gd name="T9" fmla="*/ 1223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76"/>
                    <a:gd name="T17" fmla="*/ 47 w 47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76">
                      <a:moveTo>
                        <a:pt x="0" y="65"/>
                      </a:moveTo>
                      <a:cubicBezTo>
                        <a:pt x="13" y="73"/>
                        <a:pt x="34" y="75"/>
                        <a:pt x="47" y="76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26" y="9"/>
                        <a:pt x="13" y="5"/>
                        <a:pt x="0" y="0"/>
                      </a:cubicBez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D6C21BAC-893B-4C24-9624-F50EF2F1A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2" y="2459"/>
                  <a:ext cx="33" cy="178"/>
                </a:xfrm>
                <a:custGeom>
                  <a:avLst/>
                  <a:gdLst>
                    <a:gd name="T0" fmla="*/ 0 w 13"/>
                    <a:gd name="T1" fmla="*/ 1235 h 67"/>
                    <a:gd name="T2" fmla="*/ 213 w 13"/>
                    <a:gd name="T3" fmla="*/ 1257 h 67"/>
                    <a:gd name="T4" fmla="*/ 213 w 13"/>
                    <a:gd name="T5" fmla="*/ 21 h 67"/>
                    <a:gd name="T6" fmla="*/ 0 w 13"/>
                    <a:gd name="T7" fmla="*/ 0 h 67"/>
                    <a:gd name="T8" fmla="*/ 0 w 13"/>
                    <a:gd name="T9" fmla="*/ 1235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67"/>
                    <a:gd name="T17" fmla="*/ 13 w 13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67">
                      <a:moveTo>
                        <a:pt x="0" y="66"/>
                      </a:moveTo>
                      <a:cubicBezTo>
                        <a:pt x="4" y="66"/>
                        <a:pt x="9" y="67"/>
                        <a:pt x="13" y="67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1"/>
                        <a:pt x="4" y="0"/>
                        <a:pt x="0" y="0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A3DD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65E72D6E-A504-4EA9-9DBA-46BFBE15A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7" y="2445"/>
                  <a:ext cx="28" cy="182"/>
                </a:xfrm>
                <a:custGeom>
                  <a:avLst/>
                  <a:gdLst>
                    <a:gd name="T0" fmla="*/ 0 w 11"/>
                    <a:gd name="T1" fmla="*/ 1269 h 68"/>
                    <a:gd name="T2" fmla="*/ 181 w 11"/>
                    <a:gd name="T3" fmla="*/ 1303 h 68"/>
                    <a:gd name="T4" fmla="*/ 181 w 11"/>
                    <a:gd name="T5" fmla="*/ 35 h 68"/>
                    <a:gd name="T6" fmla="*/ 0 w 11"/>
                    <a:gd name="T7" fmla="*/ 0 h 68"/>
                    <a:gd name="T8" fmla="*/ 0 w 11"/>
                    <a:gd name="T9" fmla="*/ 1269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68"/>
                    <a:gd name="T17" fmla="*/ 11 w 11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68">
                      <a:moveTo>
                        <a:pt x="0" y="66"/>
                      </a:moveTo>
                      <a:cubicBezTo>
                        <a:pt x="4" y="67"/>
                        <a:pt x="8" y="67"/>
                        <a:pt x="11" y="6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7" y="1"/>
                        <a:pt x="4" y="1"/>
                        <a:pt x="0" y="0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BDE6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id="{31963877-2DE6-4D29-AEB0-CD81197EA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056"/>
                  <a:ext cx="1370" cy="608"/>
                </a:xfrm>
                <a:custGeom>
                  <a:avLst/>
                  <a:gdLst>
                    <a:gd name="T0" fmla="*/ 8562 w 548"/>
                    <a:gd name="T1" fmla="*/ 1515 h 228"/>
                    <a:gd name="T2" fmla="*/ 4282 w 548"/>
                    <a:gd name="T3" fmla="*/ 4323 h 228"/>
                    <a:gd name="T4" fmla="*/ 0 w 548"/>
                    <a:gd name="T5" fmla="*/ 1515 h 228"/>
                    <a:gd name="T6" fmla="*/ 0 w 548"/>
                    <a:gd name="T7" fmla="*/ 0 h 228"/>
                    <a:gd name="T8" fmla="*/ 4282 w 548"/>
                    <a:gd name="T9" fmla="*/ 2808 h 228"/>
                    <a:gd name="T10" fmla="*/ 8562 w 548"/>
                    <a:gd name="T11" fmla="*/ 0 h 228"/>
                    <a:gd name="T12" fmla="*/ 8562 w 548"/>
                    <a:gd name="T13" fmla="*/ 1515 h 2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8"/>
                    <a:gd name="T22" fmla="*/ 0 h 228"/>
                    <a:gd name="T23" fmla="*/ 548 w 548"/>
                    <a:gd name="T24" fmla="*/ 228 h 2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8" h="228">
                      <a:moveTo>
                        <a:pt x="548" y="80"/>
                      </a:moveTo>
                      <a:cubicBezTo>
                        <a:pt x="548" y="162"/>
                        <a:pt x="425" y="228"/>
                        <a:pt x="274" y="228"/>
                      </a:cubicBezTo>
                      <a:cubicBezTo>
                        <a:pt x="122" y="228"/>
                        <a:pt x="0" y="162"/>
                        <a:pt x="0" y="8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"/>
                        <a:pt x="122" y="148"/>
                        <a:pt x="274" y="148"/>
                      </a:cubicBezTo>
                      <a:cubicBezTo>
                        <a:pt x="425" y="148"/>
                        <a:pt x="548" y="82"/>
                        <a:pt x="548" y="0"/>
                      </a:cubicBezTo>
                      <a:lnTo>
                        <a:pt x="548" y="8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1" name="Freeform 23">
                  <a:extLst>
                    <a:ext uri="{FF2B5EF4-FFF2-40B4-BE49-F238E27FC236}">
                      <a16:creationId xmlns:a16="http://schemas.microsoft.com/office/drawing/2014/main" id="{D2323A60-3465-4FDC-B4CB-5D1DBFB5C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5" y="2469"/>
                  <a:ext cx="960" cy="150"/>
                </a:xfrm>
                <a:custGeom>
                  <a:avLst/>
                  <a:gdLst>
                    <a:gd name="T0" fmla="*/ 6000 w 384"/>
                    <a:gd name="T1" fmla="*/ 458 h 56"/>
                    <a:gd name="T2" fmla="*/ 3345 w 384"/>
                    <a:gd name="T3" fmla="*/ 1077 h 56"/>
                    <a:gd name="T4" fmla="*/ 0 w 384"/>
                    <a:gd name="T5" fmla="*/ 0 h 5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56"/>
                    <a:gd name="T11" fmla="*/ 384 w 384"/>
                    <a:gd name="T12" fmla="*/ 56 h 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56">
                      <a:moveTo>
                        <a:pt x="384" y="24"/>
                      </a:moveTo>
                      <a:cubicBezTo>
                        <a:pt x="338" y="44"/>
                        <a:pt x="278" y="56"/>
                        <a:pt x="214" y="56"/>
                      </a:cubicBezTo>
                      <a:cubicBezTo>
                        <a:pt x="127" y="56"/>
                        <a:pt x="50" y="34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2" name="Oval 24">
                  <a:extLst>
                    <a:ext uri="{FF2B5EF4-FFF2-40B4-BE49-F238E27FC236}">
                      <a16:creationId xmlns:a16="http://schemas.microsoft.com/office/drawing/2014/main" id="{38C03829-CCB6-4908-BB2A-5574BE8E5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5" y="1659"/>
                  <a:ext cx="1370" cy="792"/>
                </a:xfrm>
                <a:prstGeom prst="ellipse">
                  <a:avLst/>
                </a:prstGeom>
                <a:noFill/>
                <a:ln w="7938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3" name="Freeform 25">
                  <a:extLst>
                    <a:ext uri="{FF2B5EF4-FFF2-40B4-BE49-F238E27FC236}">
                      <a16:creationId xmlns:a16="http://schemas.microsoft.com/office/drawing/2014/main" id="{97279B93-5957-4693-9854-661F79322C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739"/>
                </a:xfrm>
                <a:custGeom>
                  <a:avLst/>
                  <a:gdLst>
                    <a:gd name="T0" fmla="*/ 1187 w 530"/>
                    <a:gd name="T1" fmla="*/ 4463 h 277"/>
                    <a:gd name="T2" fmla="*/ 0 w 530"/>
                    <a:gd name="T3" fmla="*/ 2641 h 277"/>
                    <a:gd name="T4" fmla="*/ 1187 w 530"/>
                    <a:gd name="T5" fmla="*/ 798 h 277"/>
                    <a:gd name="T6" fmla="*/ 4145 w 530"/>
                    <a:gd name="T7" fmla="*/ 0 h 277"/>
                    <a:gd name="T8" fmla="*/ 7095 w 530"/>
                    <a:gd name="T9" fmla="*/ 798 h 277"/>
                    <a:gd name="T10" fmla="*/ 8282 w 530"/>
                    <a:gd name="T11" fmla="*/ 2641 h 277"/>
                    <a:gd name="T12" fmla="*/ 7095 w 530"/>
                    <a:gd name="T13" fmla="*/ 4463 h 277"/>
                    <a:gd name="T14" fmla="*/ 4145 w 530"/>
                    <a:gd name="T15" fmla="*/ 5261 h 277"/>
                    <a:gd name="T16" fmla="*/ 1187 w 530"/>
                    <a:gd name="T17" fmla="*/ 4463 h 2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277"/>
                    <a:gd name="T29" fmla="*/ 530 w 530"/>
                    <a:gd name="T30" fmla="*/ 277 h 2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277">
                      <a:moveTo>
                        <a:pt x="76" y="235"/>
                      </a:moveTo>
                      <a:cubicBezTo>
                        <a:pt x="27" y="209"/>
                        <a:pt x="0" y="174"/>
                        <a:pt x="0" y="139"/>
                      </a:cubicBezTo>
                      <a:cubicBezTo>
                        <a:pt x="0" y="103"/>
                        <a:pt x="27" y="68"/>
                        <a:pt x="76" y="42"/>
                      </a:cubicBezTo>
                      <a:cubicBezTo>
                        <a:pt x="126" y="15"/>
                        <a:pt x="193" y="0"/>
                        <a:pt x="265" y="0"/>
                      </a:cubicBezTo>
                      <a:cubicBezTo>
                        <a:pt x="337" y="0"/>
                        <a:pt x="404" y="15"/>
                        <a:pt x="454" y="42"/>
                      </a:cubicBezTo>
                      <a:cubicBezTo>
                        <a:pt x="503" y="68"/>
                        <a:pt x="530" y="103"/>
                        <a:pt x="530" y="139"/>
                      </a:cubicBezTo>
                      <a:cubicBezTo>
                        <a:pt x="530" y="174"/>
                        <a:pt x="503" y="209"/>
                        <a:pt x="454" y="235"/>
                      </a:cubicBezTo>
                      <a:cubicBezTo>
                        <a:pt x="404" y="262"/>
                        <a:pt x="337" y="277"/>
                        <a:pt x="265" y="277"/>
                      </a:cubicBezTo>
                      <a:cubicBezTo>
                        <a:pt x="193" y="277"/>
                        <a:pt x="126" y="262"/>
                        <a:pt x="76" y="23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4" name="Freeform 26">
                  <a:extLst>
                    <a:ext uri="{FF2B5EF4-FFF2-40B4-BE49-F238E27FC236}">
                      <a16:creationId xmlns:a16="http://schemas.microsoft.com/office/drawing/2014/main" id="{9FF27919-C0E4-4497-BBD7-06A3CE571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739"/>
                </a:xfrm>
                <a:custGeom>
                  <a:avLst/>
                  <a:gdLst>
                    <a:gd name="T0" fmla="*/ 1187 w 530"/>
                    <a:gd name="T1" fmla="*/ 4463 h 277"/>
                    <a:gd name="T2" fmla="*/ 0 w 530"/>
                    <a:gd name="T3" fmla="*/ 2641 h 277"/>
                    <a:gd name="T4" fmla="*/ 1187 w 530"/>
                    <a:gd name="T5" fmla="*/ 798 h 277"/>
                    <a:gd name="T6" fmla="*/ 4145 w 530"/>
                    <a:gd name="T7" fmla="*/ 0 h 277"/>
                    <a:gd name="T8" fmla="*/ 7095 w 530"/>
                    <a:gd name="T9" fmla="*/ 798 h 277"/>
                    <a:gd name="T10" fmla="*/ 8282 w 530"/>
                    <a:gd name="T11" fmla="*/ 2641 h 277"/>
                    <a:gd name="T12" fmla="*/ 7095 w 530"/>
                    <a:gd name="T13" fmla="*/ 4463 h 277"/>
                    <a:gd name="T14" fmla="*/ 4145 w 530"/>
                    <a:gd name="T15" fmla="*/ 5261 h 277"/>
                    <a:gd name="T16" fmla="*/ 1187 w 530"/>
                    <a:gd name="T17" fmla="*/ 4463 h 2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277"/>
                    <a:gd name="T29" fmla="*/ 530 w 530"/>
                    <a:gd name="T30" fmla="*/ 277 h 2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277">
                      <a:moveTo>
                        <a:pt x="76" y="235"/>
                      </a:moveTo>
                      <a:cubicBezTo>
                        <a:pt x="27" y="209"/>
                        <a:pt x="0" y="174"/>
                        <a:pt x="0" y="139"/>
                      </a:cubicBezTo>
                      <a:cubicBezTo>
                        <a:pt x="0" y="103"/>
                        <a:pt x="27" y="68"/>
                        <a:pt x="76" y="42"/>
                      </a:cubicBezTo>
                      <a:cubicBezTo>
                        <a:pt x="126" y="15"/>
                        <a:pt x="193" y="0"/>
                        <a:pt x="265" y="0"/>
                      </a:cubicBezTo>
                      <a:cubicBezTo>
                        <a:pt x="337" y="0"/>
                        <a:pt x="404" y="15"/>
                        <a:pt x="454" y="42"/>
                      </a:cubicBezTo>
                      <a:cubicBezTo>
                        <a:pt x="503" y="68"/>
                        <a:pt x="530" y="103"/>
                        <a:pt x="530" y="139"/>
                      </a:cubicBezTo>
                      <a:cubicBezTo>
                        <a:pt x="530" y="174"/>
                        <a:pt x="503" y="209"/>
                        <a:pt x="454" y="235"/>
                      </a:cubicBezTo>
                      <a:cubicBezTo>
                        <a:pt x="404" y="262"/>
                        <a:pt x="337" y="277"/>
                        <a:pt x="265" y="277"/>
                      </a:cubicBezTo>
                      <a:cubicBezTo>
                        <a:pt x="193" y="277"/>
                        <a:pt x="126" y="262"/>
                        <a:pt x="76" y="23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5" name="Freeform 27">
                  <a:extLst>
                    <a:ext uri="{FF2B5EF4-FFF2-40B4-BE49-F238E27FC236}">
                      <a16:creationId xmlns:a16="http://schemas.microsoft.com/office/drawing/2014/main" id="{A6FF43BB-47D7-4A94-8DE2-2B616B2FF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739"/>
                </a:xfrm>
                <a:custGeom>
                  <a:avLst/>
                  <a:gdLst>
                    <a:gd name="T0" fmla="*/ 1187 w 530"/>
                    <a:gd name="T1" fmla="*/ 4463 h 277"/>
                    <a:gd name="T2" fmla="*/ 0 w 530"/>
                    <a:gd name="T3" fmla="*/ 2641 h 277"/>
                    <a:gd name="T4" fmla="*/ 1187 w 530"/>
                    <a:gd name="T5" fmla="*/ 798 h 277"/>
                    <a:gd name="T6" fmla="*/ 4145 w 530"/>
                    <a:gd name="T7" fmla="*/ 0 h 277"/>
                    <a:gd name="T8" fmla="*/ 7095 w 530"/>
                    <a:gd name="T9" fmla="*/ 798 h 277"/>
                    <a:gd name="T10" fmla="*/ 8282 w 530"/>
                    <a:gd name="T11" fmla="*/ 2641 h 277"/>
                    <a:gd name="T12" fmla="*/ 7095 w 530"/>
                    <a:gd name="T13" fmla="*/ 4463 h 277"/>
                    <a:gd name="T14" fmla="*/ 4145 w 530"/>
                    <a:gd name="T15" fmla="*/ 5261 h 277"/>
                    <a:gd name="T16" fmla="*/ 1187 w 530"/>
                    <a:gd name="T17" fmla="*/ 4463 h 2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277"/>
                    <a:gd name="T29" fmla="*/ 530 w 530"/>
                    <a:gd name="T30" fmla="*/ 277 h 2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277">
                      <a:moveTo>
                        <a:pt x="76" y="235"/>
                      </a:moveTo>
                      <a:cubicBezTo>
                        <a:pt x="27" y="209"/>
                        <a:pt x="0" y="174"/>
                        <a:pt x="0" y="139"/>
                      </a:cubicBezTo>
                      <a:cubicBezTo>
                        <a:pt x="0" y="103"/>
                        <a:pt x="27" y="68"/>
                        <a:pt x="76" y="42"/>
                      </a:cubicBezTo>
                      <a:cubicBezTo>
                        <a:pt x="126" y="15"/>
                        <a:pt x="193" y="0"/>
                        <a:pt x="265" y="0"/>
                      </a:cubicBezTo>
                      <a:cubicBezTo>
                        <a:pt x="337" y="0"/>
                        <a:pt x="404" y="15"/>
                        <a:pt x="454" y="42"/>
                      </a:cubicBezTo>
                      <a:cubicBezTo>
                        <a:pt x="503" y="68"/>
                        <a:pt x="530" y="103"/>
                        <a:pt x="530" y="139"/>
                      </a:cubicBezTo>
                      <a:cubicBezTo>
                        <a:pt x="530" y="174"/>
                        <a:pt x="503" y="209"/>
                        <a:pt x="454" y="235"/>
                      </a:cubicBezTo>
                      <a:cubicBezTo>
                        <a:pt x="404" y="262"/>
                        <a:pt x="337" y="277"/>
                        <a:pt x="265" y="277"/>
                      </a:cubicBezTo>
                      <a:cubicBezTo>
                        <a:pt x="193" y="277"/>
                        <a:pt x="126" y="262"/>
                        <a:pt x="76" y="23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6" name="Freeform 28">
                  <a:extLst>
                    <a:ext uri="{FF2B5EF4-FFF2-40B4-BE49-F238E27FC236}">
                      <a16:creationId xmlns:a16="http://schemas.microsoft.com/office/drawing/2014/main" id="{0DD1C7D1-923F-4436-A6CD-8FD3356546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7" y="1685"/>
                  <a:ext cx="1325" cy="504"/>
                </a:xfrm>
                <a:custGeom>
                  <a:avLst/>
                  <a:gdLst>
                    <a:gd name="T0" fmla="*/ 282 w 530"/>
                    <a:gd name="T1" fmla="*/ 3563 h 189"/>
                    <a:gd name="T2" fmla="*/ 4145 w 530"/>
                    <a:gd name="T3" fmla="*/ 1331 h 189"/>
                    <a:gd name="T4" fmla="*/ 7987 w 530"/>
                    <a:gd name="T5" fmla="*/ 3584 h 189"/>
                    <a:gd name="T6" fmla="*/ 8282 w 530"/>
                    <a:gd name="T7" fmla="*/ 2637 h 189"/>
                    <a:gd name="T8" fmla="*/ 7095 w 530"/>
                    <a:gd name="T9" fmla="*/ 797 h 189"/>
                    <a:gd name="T10" fmla="*/ 4145 w 530"/>
                    <a:gd name="T11" fmla="*/ 0 h 189"/>
                    <a:gd name="T12" fmla="*/ 1187 w 530"/>
                    <a:gd name="T13" fmla="*/ 797 h 189"/>
                    <a:gd name="T14" fmla="*/ 0 w 530"/>
                    <a:gd name="T15" fmla="*/ 2637 h 189"/>
                    <a:gd name="T16" fmla="*/ 282 w 530"/>
                    <a:gd name="T17" fmla="*/ 3563 h 1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30"/>
                    <a:gd name="T28" fmla="*/ 0 h 189"/>
                    <a:gd name="T29" fmla="*/ 530 w 530"/>
                    <a:gd name="T30" fmla="*/ 189 h 1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30" h="189">
                      <a:moveTo>
                        <a:pt x="18" y="188"/>
                      </a:moveTo>
                      <a:cubicBezTo>
                        <a:pt x="33" y="121"/>
                        <a:pt x="146" y="70"/>
                        <a:pt x="265" y="70"/>
                      </a:cubicBezTo>
                      <a:cubicBezTo>
                        <a:pt x="381" y="70"/>
                        <a:pt x="507" y="128"/>
                        <a:pt x="511" y="189"/>
                      </a:cubicBezTo>
                      <a:cubicBezTo>
                        <a:pt x="523" y="173"/>
                        <a:pt x="530" y="156"/>
                        <a:pt x="530" y="139"/>
                      </a:cubicBezTo>
                      <a:cubicBezTo>
                        <a:pt x="530" y="103"/>
                        <a:pt x="503" y="68"/>
                        <a:pt x="454" y="42"/>
                      </a:cubicBezTo>
                      <a:cubicBezTo>
                        <a:pt x="404" y="15"/>
                        <a:pt x="337" y="0"/>
                        <a:pt x="265" y="0"/>
                      </a:cubicBezTo>
                      <a:cubicBezTo>
                        <a:pt x="193" y="0"/>
                        <a:pt x="126" y="15"/>
                        <a:pt x="76" y="42"/>
                      </a:cubicBezTo>
                      <a:cubicBezTo>
                        <a:pt x="27" y="68"/>
                        <a:pt x="0" y="103"/>
                        <a:pt x="0" y="139"/>
                      </a:cubicBezTo>
                      <a:cubicBezTo>
                        <a:pt x="0" y="156"/>
                        <a:pt x="6" y="172"/>
                        <a:pt x="18" y="188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7" name="Freeform 29">
                  <a:extLst>
                    <a:ext uri="{FF2B5EF4-FFF2-40B4-BE49-F238E27FC236}">
                      <a16:creationId xmlns:a16="http://schemas.microsoft.com/office/drawing/2014/main" id="{F9B955DB-53E0-4E0A-AFA9-44AFEA636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" y="1896"/>
                  <a:ext cx="770" cy="293"/>
                </a:xfrm>
                <a:custGeom>
                  <a:avLst/>
                  <a:gdLst>
                    <a:gd name="T0" fmla="*/ 0 w 308"/>
                    <a:gd name="T1" fmla="*/ 2078 h 110"/>
                    <a:gd name="T2" fmla="*/ 3612 w 308"/>
                    <a:gd name="T3" fmla="*/ 21 h 110"/>
                    <a:gd name="T4" fmla="*/ 4812 w 308"/>
                    <a:gd name="T5" fmla="*/ 170 h 110"/>
                    <a:gd name="T6" fmla="*/ 0 w 308"/>
                    <a:gd name="T7" fmla="*/ 2078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8"/>
                    <a:gd name="T13" fmla="*/ 0 h 110"/>
                    <a:gd name="T14" fmla="*/ 308 w 308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8" h="110">
                      <a:moveTo>
                        <a:pt x="0" y="110"/>
                      </a:moveTo>
                      <a:cubicBezTo>
                        <a:pt x="14" y="48"/>
                        <a:pt x="120" y="1"/>
                        <a:pt x="231" y="1"/>
                      </a:cubicBezTo>
                      <a:cubicBezTo>
                        <a:pt x="257" y="1"/>
                        <a:pt x="283" y="4"/>
                        <a:pt x="308" y="9"/>
                      </a:cubicBezTo>
                      <a:cubicBezTo>
                        <a:pt x="254" y="0"/>
                        <a:pt x="49" y="7"/>
                        <a:pt x="0" y="110"/>
                      </a:cubicBezTo>
                      <a:close/>
                    </a:path>
                  </a:pathLst>
                </a:custGeom>
                <a:solidFill>
                  <a:srgbClr val="E6F6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8" name="Oval 30">
                  <a:extLst>
                    <a:ext uri="{FF2B5EF4-FFF2-40B4-BE49-F238E27FC236}">
                      <a16:creationId xmlns:a16="http://schemas.microsoft.com/office/drawing/2014/main" id="{A5D04479-C624-40BA-97D4-2A267DD6B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0" y="1893"/>
                  <a:ext cx="35" cy="3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59" name="Oval 31">
                  <a:extLst>
                    <a:ext uri="{FF2B5EF4-FFF2-40B4-BE49-F238E27FC236}">
                      <a16:creationId xmlns:a16="http://schemas.microsoft.com/office/drawing/2014/main" id="{612DE5FA-BA04-4802-A12A-A3976042D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5" y="1904"/>
                  <a:ext cx="22" cy="2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60" name="Oval 32">
                  <a:extLst>
                    <a:ext uri="{FF2B5EF4-FFF2-40B4-BE49-F238E27FC236}">
                      <a16:creationId xmlns:a16="http://schemas.microsoft.com/office/drawing/2014/main" id="{C1986144-FD25-466B-8F0B-C39370A75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0" y="1904"/>
                  <a:ext cx="25" cy="2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  <p:sp>
              <p:nvSpPr>
                <p:cNvPr id="61" name="Freeform 33">
                  <a:extLst>
                    <a:ext uri="{FF2B5EF4-FFF2-40B4-BE49-F238E27FC236}">
                      <a16:creationId xmlns:a16="http://schemas.microsoft.com/office/drawing/2014/main" id="{D447C6CC-99C3-410B-80F2-B81BDDE09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2187"/>
                  <a:ext cx="630" cy="218"/>
                </a:xfrm>
                <a:custGeom>
                  <a:avLst/>
                  <a:gdLst>
                    <a:gd name="T0" fmla="*/ 0 w 252"/>
                    <a:gd name="T1" fmla="*/ 1542 h 82"/>
                    <a:gd name="T2" fmla="*/ 3938 w 252"/>
                    <a:gd name="T3" fmla="*/ 0 h 82"/>
                    <a:gd name="T4" fmla="*/ 0 w 252"/>
                    <a:gd name="T5" fmla="*/ 1542 h 82"/>
                    <a:gd name="T6" fmla="*/ 0 60000 65536"/>
                    <a:gd name="T7" fmla="*/ 0 60000 65536"/>
                    <a:gd name="T8" fmla="*/ 0 60000 65536"/>
                    <a:gd name="T9" fmla="*/ 0 w 252"/>
                    <a:gd name="T10" fmla="*/ 0 h 82"/>
                    <a:gd name="T11" fmla="*/ 252 w 252"/>
                    <a:gd name="T12" fmla="*/ 82 h 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2" h="82">
                      <a:moveTo>
                        <a:pt x="0" y="82"/>
                      </a:moveTo>
                      <a:cubicBezTo>
                        <a:pt x="57" y="82"/>
                        <a:pt x="193" y="71"/>
                        <a:pt x="252" y="0"/>
                      </a:cubicBezTo>
                      <a:cubicBezTo>
                        <a:pt x="232" y="15"/>
                        <a:pt x="140" y="68"/>
                        <a:pt x="0" y="82"/>
                      </a:cubicBezTo>
                      <a:close/>
                    </a:path>
                  </a:pathLst>
                </a:custGeom>
                <a:solidFill>
                  <a:srgbClr val="9CDA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Lt BT" panose="020B0402020204020303" pitchFamily="34" charset="0"/>
                  </a:endParaRPr>
                </a:p>
              </p:txBody>
            </p:sp>
          </p:grp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5F159F11-619E-4851-9C24-D8939FA48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6538" y="1924617"/>
                <a:ext cx="888087" cy="36068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algn="ctr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9D418C"/>
                  </a:solidFill>
                  <a:effectLst/>
                  <a:uLnTx/>
                  <a:uFillTx/>
                  <a:latin typeface="Futura Lt BT" panose="020B0402020204020303" pitchFamily="34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F9ABBB-D21F-4D15-85BF-62F08D47741C}"/>
                </a:ext>
              </a:extLst>
            </p:cNvPr>
            <p:cNvSpPr/>
            <p:nvPr/>
          </p:nvSpPr>
          <p:spPr>
            <a:xfrm>
              <a:off x="8252218" y="2187939"/>
              <a:ext cx="85472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100" dirty="0">
                  <a:solidFill>
                    <a:prstClr val="white">
                      <a:lumMod val="50000"/>
                    </a:prstClr>
                  </a:solidFill>
                  <a:latin typeface="Futura Lt BT" panose="020B0402020204020303" pitchFamily="34" charset="0"/>
                </a:rPr>
                <a:t>Cell culture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</a:endParaRPr>
            </a:p>
          </p:txBody>
        </p:sp>
      </p:grp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48B51563-A039-4E90-80C0-4894CD14EECE}"/>
              </a:ext>
            </a:extLst>
          </p:cNvPr>
          <p:cNvSpPr/>
          <p:nvPr/>
        </p:nvSpPr>
        <p:spPr>
          <a:xfrm>
            <a:off x="601543" y="3724502"/>
            <a:ext cx="8077200" cy="266700"/>
          </a:xfrm>
          <a:prstGeom prst="roundRect">
            <a:avLst/>
          </a:prstGeom>
          <a:gradFill flip="none" rotWithShape="1">
            <a:gsLst>
              <a:gs pos="50000">
                <a:srgbClr val="4165AC"/>
              </a:gs>
              <a:gs pos="0">
                <a:srgbClr val="00CDE2"/>
              </a:gs>
              <a:gs pos="100000">
                <a:srgbClr val="6A31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23AF52EE-96A4-4A39-9E73-B1474B3506C7}"/>
              </a:ext>
            </a:extLst>
          </p:cNvPr>
          <p:cNvSpPr/>
          <p:nvPr/>
        </p:nvSpPr>
        <p:spPr>
          <a:xfrm>
            <a:off x="1390828" y="3768952"/>
            <a:ext cx="190444" cy="177800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4204B10-E3E5-4881-981E-1992A3BA3897}"/>
              </a:ext>
            </a:extLst>
          </p:cNvPr>
          <p:cNvSpPr/>
          <p:nvPr/>
        </p:nvSpPr>
        <p:spPr>
          <a:xfrm>
            <a:off x="3004882" y="3768952"/>
            <a:ext cx="190444" cy="177800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45754BE0-A5EB-4232-8F36-73F2CDFD174C}"/>
              </a:ext>
            </a:extLst>
          </p:cNvPr>
          <p:cNvSpPr/>
          <p:nvPr/>
        </p:nvSpPr>
        <p:spPr>
          <a:xfrm>
            <a:off x="4618936" y="3768952"/>
            <a:ext cx="190444" cy="177800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5255FEA-1239-4094-ABFF-0713101A2C47}"/>
              </a:ext>
            </a:extLst>
          </p:cNvPr>
          <p:cNvSpPr/>
          <p:nvPr/>
        </p:nvSpPr>
        <p:spPr>
          <a:xfrm>
            <a:off x="6232990" y="3768952"/>
            <a:ext cx="190444" cy="177800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179CF078-9FDA-435B-BD42-2DA9867FB3D6}"/>
              </a:ext>
            </a:extLst>
          </p:cNvPr>
          <p:cNvSpPr/>
          <p:nvPr/>
        </p:nvSpPr>
        <p:spPr>
          <a:xfrm>
            <a:off x="7847042" y="3768952"/>
            <a:ext cx="190444" cy="177800"/>
          </a:xfrm>
          <a:prstGeom prst="ellipse">
            <a:avLst/>
          </a:prstGeom>
          <a:solidFill>
            <a:srgbClr val="5011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0DD5B656-EE41-47D5-846C-8998DB2F40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63" y="2525442"/>
            <a:ext cx="1708647" cy="924777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1E4EBAAB-98FB-4008-9E0C-3F59D005C48E}"/>
              </a:ext>
            </a:extLst>
          </p:cNvPr>
          <p:cNvSpPr txBox="1"/>
          <p:nvPr/>
        </p:nvSpPr>
        <p:spPr>
          <a:xfrm>
            <a:off x="630610" y="4064663"/>
            <a:ext cx="171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Molecular biology &amp; Screening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1164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62DDB8F-CC69-455F-88B6-7E579C1370FD}"/>
              </a:ext>
            </a:extLst>
          </p:cNvPr>
          <p:cNvSpPr txBox="1"/>
          <p:nvPr/>
        </p:nvSpPr>
        <p:spPr>
          <a:xfrm>
            <a:off x="3942391" y="4055012"/>
            <a:ext cx="157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Functional analysis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1164"/>
              </a:solidFill>
              <a:effectLst/>
              <a:uLnTx/>
              <a:uFillTx/>
              <a:latin typeface="Futura Lt BT" panose="020B04020202040203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1164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2741FAD-5B6E-4907-A5A6-C3BF660F7765}"/>
              </a:ext>
            </a:extLst>
          </p:cNvPr>
          <p:cNvSpPr txBox="1"/>
          <p:nvPr/>
        </p:nvSpPr>
        <p:spPr>
          <a:xfrm>
            <a:off x="7176143" y="4055012"/>
            <a:ext cx="157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Structural analysis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1164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EB6883A-71EA-4974-A751-FC996473F081}"/>
              </a:ext>
            </a:extLst>
          </p:cNvPr>
          <p:cNvSpPr txBox="1"/>
          <p:nvPr/>
        </p:nvSpPr>
        <p:spPr>
          <a:xfrm>
            <a:off x="623270" y="5313982"/>
            <a:ext cx="172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ABDDA"/>
                </a:solidFill>
                <a:latin typeface="Futura Lt BT" panose="020B0402020204020303" pitchFamily="34" charset="0"/>
              </a:rPr>
              <a:t>Identification of actives products</a:t>
            </a:r>
          </a:p>
          <a:p>
            <a:pPr lvl="0" algn="ctr"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0953AD1-C7B0-4C03-B1CE-42CA036AA140}"/>
              </a:ext>
            </a:extLst>
          </p:cNvPr>
          <p:cNvSpPr txBox="1"/>
          <p:nvPr/>
        </p:nvSpPr>
        <p:spPr>
          <a:xfrm>
            <a:off x="5443495" y="4055012"/>
            <a:ext cx="178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Skin </a:t>
            </a:r>
            <a:r>
              <a:rPr lang="fr-FR" sz="1600" dirty="0" err="1">
                <a:solidFill>
                  <a:srgbClr val="501164"/>
                </a:solidFill>
                <a:latin typeface="Futura Lt BT" panose="020B0402020204020303" pitchFamily="34" charset="0"/>
              </a:rPr>
              <a:t>biomarkers</a:t>
            </a:r>
            <a:r>
              <a:rPr lang="fr-FR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 activation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1164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AA81003E-D6FB-4F47-9220-644E2FCA9287}"/>
              </a:ext>
            </a:extLst>
          </p:cNvPr>
          <p:cNvCxnSpPr/>
          <p:nvPr/>
        </p:nvCxnSpPr>
        <p:spPr>
          <a:xfrm>
            <a:off x="2594715" y="3484283"/>
            <a:ext cx="273334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FD24B4E-DF1A-4164-B3C8-6F95C6D31601}"/>
              </a:ext>
            </a:extLst>
          </p:cNvPr>
          <p:cNvCxnSpPr/>
          <p:nvPr/>
        </p:nvCxnSpPr>
        <p:spPr>
          <a:xfrm>
            <a:off x="5655776" y="3484283"/>
            <a:ext cx="2733340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lèche : bas 75">
            <a:extLst>
              <a:ext uri="{FF2B5EF4-FFF2-40B4-BE49-F238E27FC236}">
                <a16:creationId xmlns:a16="http://schemas.microsoft.com/office/drawing/2014/main" id="{B874D49A-21AE-4AF1-9302-DE66B9793FAB}"/>
              </a:ext>
            </a:extLst>
          </p:cNvPr>
          <p:cNvSpPr/>
          <p:nvPr/>
        </p:nvSpPr>
        <p:spPr>
          <a:xfrm>
            <a:off x="1333522" y="4879433"/>
            <a:ext cx="305054" cy="324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7" name="Flèche : bas 76">
            <a:extLst>
              <a:ext uri="{FF2B5EF4-FFF2-40B4-BE49-F238E27FC236}">
                <a16:creationId xmlns:a16="http://schemas.microsoft.com/office/drawing/2014/main" id="{10C498F0-8201-4193-9FBC-3ADE1D95759D}"/>
              </a:ext>
            </a:extLst>
          </p:cNvPr>
          <p:cNvSpPr/>
          <p:nvPr/>
        </p:nvSpPr>
        <p:spPr>
          <a:xfrm>
            <a:off x="2947577" y="4866686"/>
            <a:ext cx="305054" cy="324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8" name="Flèche : bas 77">
            <a:extLst>
              <a:ext uri="{FF2B5EF4-FFF2-40B4-BE49-F238E27FC236}">
                <a16:creationId xmlns:a16="http://schemas.microsoft.com/office/drawing/2014/main" id="{99D0D50D-4593-487F-AEA7-77A6918F6D24}"/>
              </a:ext>
            </a:extLst>
          </p:cNvPr>
          <p:cNvSpPr/>
          <p:nvPr/>
        </p:nvSpPr>
        <p:spPr>
          <a:xfrm>
            <a:off x="4563545" y="4853592"/>
            <a:ext cx="305054" cy="324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79" name="Flèche : bas 78">
            <a:extLst>
              <a:ext uri="{FF2B5EF4-FFF2-40B4-BE49-F238E27FC236}">
                <a16:creationId xmlns:a16="http://schemas.microsoft.com/office/drawing/2014/main" id="{AB55E95A-487C-4C40-961A-0FB365897578}"/>
              </a:ext>
            </a:extLst>
          </p:cNvPr>
          <p:cNvSpPr/>
          <p:nvPr/>
        </p:nvSpPr>
        <p:spPr>
          <a:xfrm>
            <a:off x="6179513" y="4853592"/>
            <a:ext cx="305054" cy="324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0" name="Flèche : bas 79">
            <a:extLst>
              <a:ext uri="{FF2B5EF4-FFF2-40B4-BE49-F238E27FC236}">
                <a16:creationId xmlns:a16="http://schemas.microsoft.com/office/drawing/2014/main" id="{EBB83FA7-4A38-4896-BA6B-CC2A11BA1661}"/>
              </a:ext>
            </a:extLst>
          </p:cNvPr>
          <p:cNvSpPr/>
          <p:nvPr/>
        </p:nvSpPr>
        <p:spPr>
          <a:xfrm>
            <a:off x="7809776" y="4879433"/>
            <a:ext cx="305054" cy="32438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FCB6B314-CBAC-4A6F-836C-751C6476648A}"/>
              </a:ext>
            </a:extLst>
          </p:cNvPr>
          <p:cNvSpPr txBox="1"/>
          <p:nvPr/>
        </p:nvSpPr>
        <p:spPr>
          <a:xfrm>
            <a:off x="2242885" y="5313982"/>
            <a:ext cx="172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ABDDA"/>
                </a:solidFill>
                <a:latin typeface="Futura Lt BT" panose="020B0402020204020303" pitchFamily="34" charset="0"/>
              </a:rPr>
              <a:t>Validation of metabolic pathways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0540129-208C-4596-AD55-A525404D3A34}"/>
              </a:ext>
            </a:extLst>
          </p:cNvPr>
          <p:cNvSpPr txBox="1"/>
          <p:nvPr/>
        </p:nvSpPr>
        <p:spPr>
          <a:xfrm>
            <a:off x="3807217" y="5314825"/>
            <a:ext cx="17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36153E7-8A46-4124-9810-32D951CBFBAE}"/>
              </a:ext>
            </a:extLst>
          </p:cNvPr>
          <p:cNvSpPr txBox="1"/>
          <p:nvPr/>
        </p:nvSpPr>
        <p:spPr>
          <a:xfrm>
            <a:off x="6164144" y="5313981"/>
            <a:ext cx="222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ABDDA"/>
                </a:solidFill>
                <a:latin typeface="Futura Lt BT" panose="020B0402020204020303" pitchFamily="34" charset="0"/>
              </a:rPr>
              <a:t>Validation on the skin before clinic</a:t>
            </a:r>
          </a:p>
          <a:p>
            <a:pPr lvl="0" algn="ctr">
              <a:defRPr/>
            </a:pPr>
            <a:r>
              <a:rPr lang="en-US" dirty="0">
                <a:solidFill>
                  <a:srgbClr val="0ABDDA"/>
                </a:solidFill>
                <a:latin typeface="Futura Lt BT" panose="020B0402020204020303" pitchFamily="34" charset="0"/>
              </a:rPr>
              <a:t>+ Imaging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F9E7242-A850-4D43-8609-37A49239C96A}"/>
              </a:ext>
            </a:extLst>
          </p:cNvPr>
          <p:cNvSpPr txBox="1"/>
          <p:nvPr/>
        </p:nvSpPr>
        <p:spPr>
          <a:xfrm>
            <a:off x="2113849" y="4064663"/>
            <a:ext cx="197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Protein activity</a:t>
            </a:r>
          </a:p>
          <a:p>
            <a:pPr lvl="0" algn="ctr">
              <a:defRPr/>
            </a:pPr>
            <a:r>
              <a:rPr lang="en-US" sz="1600" dirty="0">
                <a:solidFill>
                  <a:srgbClr val="501164"/>
                </a:solidFill>
                <a:latin typeface="Futura Lt BT" panose="020B0402020204020303" pitchFamily="34" charset="0"/>
              </a:rPr>
              <a:t>&amp; Screening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1164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FD064EE-2A49-4F62-975F-9A09871A1A8E}"/>
              </a:ext>
            </a:extLst>
          </p:cNvPr>
          <p:cNvSpPr txBox="1"/>
          <p:nvPr/>
        </p:nvSpPr>
        <p:spPr>
          <a:xfrm>
            <a:off x="3866749" y="5313982"/>
            <a:ext cx="172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521164"/>
                </a:solidFill>
                <a:latin typeface="Arial Narrow" panose="020B0606020202030204" pitchFamily="34" charset="0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srgbClr val="0ABDDA"/>
                </a:solidFill>
                <a:latin typeface="Futura Lt BT" panose="020B0402020204020303" pitchFamily="34" charset="0"/>
              </a:rPr>
              <a:t>To deepen the mode of action</a:t>
            </a:r>
          </a:p>
        </p:txBody>
      </p:sp>
      <p:sp>
        <p:nvSpPr>
          <p:cNvPr id="86" name="Éclair 85">
            <a:extLst>
              <a:ext uri="{FF2B5EF4-FFF2-40B4-BE49-F238E27FC236}">
                <a16:creationId xmlns:a16="http://schemas.microsoft.com/office/drawing/2014/main" id="{1E4A5517-EF6F-481D-8ED2-F3FC9C3DCDC4}"/>
              </a:ext>
            </a:extLst>
          </p:cNvPr>
          <p:cNvSpPr/>
          <p:nvPr/>
        </p:nvSpPr>
        <p:spPr>
          <a:xfrm>
            <a:off x="6165782" y="2090173"/>
            <a:ext cx="386103" cy="444500"/>
          </a:xfrm>
          <a:prstGeom prst="lightningBolt">
            <a:avLst/>
          </a:prstGeom>
          <a:solidFill>
            <a:srgbClr val="EA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7" name="Éclair 86">
            <a:extLst>
              <a:ext uri="{FF2B5EF4-FFF2-40B4-BE49-F238E27FC236}">
                <a16:creationId xmlns:a16="http://schemas.microsoft.com/office/drawing/2014/main" id="{2F1EBFE5-811B-4838-A19A-18648BB5FB75}"/>
              </a:ext>
            </a:extLst>
          </p:cNvPr>
          <p:cNvSpPr/>
          <p:nvPr/>
        </p:nvSpPr>
        <p:spPr>
          <a:xfrm flipH="1">
            <a:off x="4439938" y="2064698"/>
            <a:ext cx="428885" cy="444500"/>
          </a:xfrm>
          <a:prstGeom prst="lightningBolt">
            <a:avLst/>
          </a:prstGeom>
          <a:solidFill>
            <a:srgbClr val="EA000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3D67D5D1-8841-4859-8857-22F7A693C331}"/>
              </a:ext>
            </a:extLst>
          </p:cNvPr>
          <p:cNvSpPr txBox="1"/>
          <p:nvPr/>
        </p:nvSpPr>
        <p:spPr>
          <a:xfrm>
            <a:off x="4650243" y="1763524"/>
            <a:ext cx="1721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A0006"/>
                </a:solidFill>
                <a:effectLst/>
                <a:uLnTx/>
                <a:uFillTx/>
                <a:latin typeface="Futura Lt BT" panose="020B0402020204020303" pitchFamily="34" charset="0"/>
              </a:rPr>
              <a:t>External stress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DCFA42C9-5D08-40FC-B5CA-D19FFE9D69FE}"/>
              </a:ext>
            </a:extLst>
          </p:cNvPr>
          <p:cNvSpPr txBox="1"/>
          <p:nvPr/>
        </p:nvSpPr>
        <p:spPr>
          <a:xfrm>
            <a:off x="4502487" y="2422221"/>
            <a:ext cx="958917" cy="93871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defRPr>
            </a:lvl1pPr>
          </a:lstStyle>
          <a:p>
            <a:pPr lvl="0">
              <a:defRPr/>
            </a:pPr>
            <a:r>
              <a:rPr lang="en-US" sz="1100" dirty="0">
                <a:latin typeface="Futura Lt BT" panose="020B0402020204020303" pitchFamily="34" charset="0"/>
              </a:rPr>
              <a:t>Fibroblasts</a:t>
            </a:r>
          </a:p>
          <a:p>
            <a:pPr lvl="0">
              <a:defRPr/>
            </a:pPr>
            <a:r>
              <a:rPr lang="en-US" sz="1100" dirty="0">
                <a:latin typeface="Futura Lt BT" panose="020B0402020204020303" pitchFamily="34" charset="0"/>
              </a:rPr>
              <a:t>Keratinocytes</a:t>
            </a:r>
          </a:p>
          <a:p>
            <a:pPr lvl="0">
              <a:defRPr/>
            </a:pPr>
            <a:r>
              <a:rPr lang="en-US" sz="1100" dirty="0">
                <a:latin typeface="Futura Lt BT" panose="020B0402020204020303" pitchFamily="34" charset="0"/>
              </a:rPr>
              <a:t>Melanocytes</a:t>
            </a:r>
          </a:p>
          <a:p>
            <a:pPr lvl="0">
              <a:defRPr/>
            </a:pPr>
            <a:r>
              <a:rPr lang="en-US" sz="1100" dirty="0">
                <a:latin typeface="Futura Lt BT" panose="020B0402020204020303" pitchFamily="34" charset="0"/>
              </a:rPr>
              <a:t>Sebocytes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</a:rPr>
              <a:t>others…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70B8AE3-0FE6-4849-B952-2C26E8606564}"/>
              </a:ext>
            </a:extLst>
          </p:cNvPr>
          <p:cNvSpPr/>
          <p:nvPr/>
        </p:nvSpPr>
        <p:spPr>
          <a:xfrm>
            <a:off x="5652120" y="1469216"/>
            <a:ext cx="2870451" cy="4768069"/>
          </a:xfrm>
          <a:prstGeom prst="rect">
            <a:avLst/>
          </a:prstGeom>
          <a:noFill/>
          <a:ln w="28575">
            <a:solidFill>
              <a:srgbClr val="5211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8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1E4127-42B8-4384-9B00-C676E96B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6551A40-C1B8-48A8-9743-F90E1E659086}"/>
              </a:ext>
            </a:extLst>
          </p:cNvPr>
          <p:cNvGrpSpPr/>
          <p:nvPr/>
        </p:nvGrpSpPr>
        <p:grpSpPr>
          <a:xfrm>
            <a:off x="827584" y="1916832"/>
            <a:ext cx="2952327" cy="3108886"/>
            <a:chOff x="827584" y="1916832"/>
            <a:chExt cx="2952327" cy="3108886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6108C0C-AD0B-4F60-8A03-99018C9A1FBF}"/>
                </a:ext>
              </a:extLst>
            </p:cNvPr>
            <p:cNvSpPr txBox="1"/>
            <p:nvPr/>
          </p:nvSpPr>
          <p:spPr>
            <a:xfrm>
              <a:off x="827584" y="1916832"/>
              <a:ext cx="295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Lt BT" panose="020B0402020204020303" pitchFamily="34" charset="0"/>
                </a:rPr>
                <a:t>Alteration of the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Lt BT" panose="020B0402020204020303" pitchFamily="34" charset="0"/>
                </a:rPr>
                <a:t>dermal-epidermal junction</a:t>
              </a:r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9FEA9343-9492-4456-8652-14BD601CA449}"/>
                </a:ext>
              </a:extLst>
            </p:cNvPr>
            <p:cNvGrpSpPr/>
            <p:nvPr/>
          </p:nvGrpSpPr>
          <p:grpSpPr>
            <a:xfrm>
              <a:off x="1547664" y="2827774"/>
              <a:ext cx="1512168" cy="1368149"/>
              <a:chOff x="1547664" y="2827774"/>
              <a:chExt cx="1512168" cy="1368149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77CD6EE2-0A30-4FBA-A6B6-A7C598720539}"/>
                  </a:ext>
                </a:extLst>
              </p:cNvPr>
              <p:cNvSpPr/>
              <p:nvPr/>
            </p:nvSpPr>
            <p:spPr>
              <a:xfrm>
                <a:off x="1547664" y="2865053"/>
                <a:ext cx="1512168" cy="1330870"/>
              </a:xfrm>
              <a:prstGeom prst="cube">
                <a:avLst>
                  <a:gd name="adj" fmla="val 13154"/>
                </a:avLst>
              </a:prstGeom>
              <a:solidFill>
                <a:srgbClr val="F9D5CB"/>
              </a:solidFill>
              <a:ln>
                <a:solidFill>
                  <a:srgbClr val="F9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" name="Rectangle 111">
                <a:extLst>
                  <a:ext uri="{FF2B5EF4-FFF2-40B4-BE49-F238E27FC236}">
                    <a16:creationId xmlns:a16="http://schemas.microsoft.com/office/drawing/2014/main" id="{DDA5B2D1-1F70-4A94-863E-F1DDE7562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462" y="3031634"/>
                <a:ext cx="1312131" cy="1138817"/>
              </a:xfrm>
              <a:prstGeom prst="rect">
                <a:avLst/>
              </a:prstGeom>
              <a:solidFill>
                <a:srgbClr val="F9D4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70C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3" name="Rectangle 112">
                <a:extLst>
                  <a:ext uri="{FF2B5EF4-FFF2-40B4-BE49-F238E27FC236}">
                    <a16:creationId xmlns:a16="http://schemas.microsoft.com/office/drawing/2014/main" id="{C9728895-441B-45CC-91CE-A4215256D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9529" y="3035852"/>
                <a:ext cx="1311198" cy="1140223"/>
              </a:xfrm>
              <a:prstGeom prst="rect">
                <a:avLst/>
              </a:prstGeom>
              <a:noFill/>
              <a:ln w="11113" cap="rnd">
                <a:solidFill>
                  <a:srgbClr val="34343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70C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4" name="Freeform 115">
                <a:extLst>
                  <a:ext uri="{FF2B5EF4-FFF2-40B4-BE49-F238E27FC236}">
                    <a16:creationId xmlns:a16="http://schemas.microsoft.com/office/drawing/2014/main" id="{36B02002-415E-438F-9E6E-048387DAB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8" y="3035852"/>
                <a:ext cx="1311198" cy="552537"/>
              </a:xfrm>
              <a:custGeom>
                <a:avLst/>
                <a:gdLst>
                  <a:gd name="T0" fmla="*/ 0 w 859"/>
                  <a:gd name="T1" fmla="*/ 589 h 225"/>
                  <a:gd name="T2" fmla="*/ 0 w 859"/>
                  <a:gd name="T3" fmla="*/ 0 h 225"/>
                  <a:gd name="T4" fmla="*/ 2301 w 859"/>
                  <a:gd name="T5" fmla="*/ 0 h 225"/>
                  <a:gd name="T6" fmla="*/ 2301 w 859"/>
                  <a:gd name="T7" fmla="*/ 400 h 225"/>
                  <a:gd name="T8" fmla="*/ 2128 w 859"/>
                  <a:gd name="T9" fmla="*/ 583 h 225"/>
                  <a:gd name="T10" fmla="*/ 1787 w 859"/>
                  <a:gd name="T11" fmla="*/ 356 h 225"/>
                  <a:gd name="T12" fmla="*/ 1435 w 859"/>
                  <a:gd name="T13" fmla="*/ 629 h 225"/>
                  <a:gd name="T14" fmla="*/ 1139 w 859"/>
                  <a:gd name="T15" fmla="*/ 339 h 225"/>
                  <a:gd name="T16" fmla="*/ 846 w 859"/>
                  <a:gd name="T17" fmla="*/ 658 h 225"/>
                  <a:gd name="T18" fmla="*/ 480 w 859"/>
                  <a:gd name="T19" fmla="*/ 475 h 225"/>
                  <a:gd name="T20" fmla="*/ 173 w 859"/>
                  <a:gd name="T21" fmla="*/ 678 h 225"/>
                  <a:gd name="T22" fmla="*/ 0 w 859"/>
                  <a:gd name="T23" fmla="*/ 589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9" h="225">
                    <a:moveTo>
                      <a:pt x="0" y="19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59" y="0"/>
                      <a:pt x="859" y="0"/>
                      <a:pt x="859" y="0"/>
                    </a:cubicBezTo>
                    <a:cubicBezTo>
                      <a:pt x="859" y="131"/>
                      <a:pt x="859" y="131"/>
                      <a:pt x="859" y="131"/>
                    </a:cubicBezTo>
                    <a:cubicBezTo>
                      <a:pt x="859" y="131"/>
                      <a:pt x="829" y="191"/>
                      <a:pt x="794" y="191"/>
                    </a:cubicBezTo>
                    <a:cubicBezTo>
                      <a:pt x="759" y="191"/>
                      <a:pt x="723" y="117"/>
                      <a:pt x="667" y="117"/>
                    </a:cubicBezTo>
                    <a:cubicBezTo>
                      <a:pt x="610" y="117"/>
                      <a:pt x="605" y="206"/>
                      <a:pt x="536" y="206"/>
                    </a:cubicBezTo>
                    <a:cubicBezTo>
                      <a:pt x="467" y="206"/>
                      <a:pt x="483" y="111"/>
                      <a:pt x="425" y="111"/>
                    </a:cubicBezTo>
                    <a:cubicBezTo>
                      <a:pt x="368" y="111"/>
                      <a:pt x="408" y="216"/>
                      <a:pt x="316" y="216"/>
                    </a:cubicBezTo>
                    <a:cubicBezTo>
                      <a:pt x="223" y="216"/>
                      <a:pt x="236" y="153"/>
                      <a:pt x="179" y="156"/>
                    </a:cubicBezTo>
                    <a:cubicBezTo>
                      <a:pt x="137" y="158"/>
                      <a:pt x="145" y="218"/>
                      <a:pt x="65" y="222"/>
                    </a:cubicBezTo>
                    <a:cubicBezTo>
                      <a:pt x="12" y="225"/>
                      <a:pt x="0" y="193"/>
                      <a:pt x="0" y="193"/>
                    </a:cubicBezTo>
                    <a:close/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" name="Freeform 116">
                <a:extLst>
                  <a:ext uri="{FF2B5EF4-FFF2-40B4-BE49-F238E27FC236}">
                    <a16:creationId xmlns:a16="http://schemas.microsoft.com/office/drawing/2014/main" id="{56F7C92A-C9C4-4A30-813A-E200DF0BC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236903"/>
                <a:ext cx="1311198" cy="351487"/>
              </a:xfrm>
              <a:custGeom>
                <a:avLst/>
                <a:gdLst>
                  <a:gd name="T0" fmla="*/ 2128 w 859"/>
                  <a:gd name="T1" fmla="*/ 250 h 143"/>
                  <a:gd name="T2" fmla="*/ 1787 w 859"/>
                  <a:gd name="T3" fmla="*/ 21 h 143"/>
                  <a:gd name="T4" fmla="*/ 1435 w 859"/>
                  <a:gd name="T5" fmla="*/ 294 h 143"/>
                  <a:gd name="T6" fmla="*/ 1139 w 859"/>
                  <a:gd name="T7" fmla="*/ 3 h 143"/>
                  <a:gd name="T8" fmla="*/ 846 w 859"/>
                  <a:gd name="T9" fmla="*/ 323 h 143"/>
                  <a:gd name="T10" fmla="*/ 480 w 859"/>
                  <a:gd name="T11" fmla="*/ 140 h 143"/>
                  <a:gd name="T12" fmla="*/ 173 w 859"/>
                  <a:gd name="T13" fmla="*/ 346 h 143"/>
                  <a:gd name="T14" fmla="*/ 0 w 859"/>
                  <a:gd name="T15" fmla="*/ 253 h 143"/>
                  <a:gd name="T16" fmla="*/ 0 w 859"/>
                  <a:gd name="T17" fmla="*/ 339 h 143"/>
                  <a:gd name="T18" fmla="*/ 173 w 859"/>
                  <a:gd name="T19" fmla="*/ 428 h 143"/>
                  <a:gd name="T20" fmla="*/ 480 w 859"/>
                  <a:gd name="T21" fmla="*/ 226 h 143"/>
                  <a:gd name="T22" fmla="*/ 846 w 859"/>
                  <a:gd name="T23" fmla="*/ 409 h 143"/>
                  <a:gd name="T24" fmla="*/ 1139 w 859"/>
                  <a:gd name="T25" fmla="*/ 89 h 143"/>
                  <a:gd name="T26" fmla="*/ 1435 w 859"/>
                  <a:gd name="T27" fmla="*/ 379 h 143"/>
                  <a:gd name="T28" fmla="*/ 1787 w 859"/>
                  <a:gd name="T29" fmla="*/ 107 h 143"/>
                  <a:gd name="T30" fmla="*/ 2128 w 859"/>
                  <a:gd name="T31" fmla="*/ 334 h 143"/>
                  <a:gd name="T32" fmla="*/ 2301 w 859"/>
                  <a:gd name="T33" fmla="*/ 150 h 143"/>
                  <a:gd name="T34" fmla="*/ 2301 w 859"/>
                  <a:gd name="T35" fmla="*/ 65 h 143"/>
                  <a:gd name="T36" fmla="*/ 2128 w 859"/>
                  <a:gd name="T37" fmla="*/ 25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9" h="143">
                    <a:moveTo>
                      <a:pt x="794" y="82"/>
                    </a:moveTo>
                    <a:cubicBezTo>
                      <a:pt x="759" y="82"/>
                      <a:pt x="728" y="4"/>
                      <a:pt x="667" y="7"/>
                    </a:cubicBezTo>
                    <a:cubicBezTo>
                      <a:pt x="596" y="11"/>
                      <a:pt x="605" y="96"/>
                      <a:pt x="536" y="96"/>
                    </a:cubicBezTo>
                    <a:cubicBezTo>
                      <a:pt x="467" y="96"/>
                      <a:pt x="494" y="0"/>
                      <a:pt x="425" y="1"/>
                    </a:cubicBezTo>
                    <a:cubicBezTo>
                      <a:pt x="353" y="2"/>
                      <a:pt x="408" y="106"/>
                      <a:pt x="316" y="106"/>
                    </a:cubicBezTo>
                    <a:cubicBezTo>
                      <a:pt x="223" y="106"/>
                      <a:pt x="236" y="45"/>
                      <a:pt x="179" y="46"/>
                    </a:cubicBezTo>
                    <a:cubicBezTo>
                      <a:pt x="122" y="48"/>
                      <a:pt x="145" y="108"/>
                      <a:pt x="65" y="113"/>
                    </a:cubicBezTo>
                    <a:cubicBezTo>
                      <a:pt x="12" y="116"/>
                      <a:pt x="0" y="83"/>
                      <a:pt x="0" y="83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1"/>
                      <a:pt x="12" y="143"/>
                      <a:pt x="65" y="140"/>
                    </a:cubicBezTo>
                    <a:cubicBezTo>
                      <a:pt x="145" y="136"/>
                      <a:pt x="137" y="76"/>
                      <a:pt x="179" y="74"/>
                    </a:cubicBezTo>
                    <a:cubicBezTo>
                      <a:pt x="236" y="71"/>
                      <a:pt x="223" y="134"/>
                      <a:pt x="316" y="134"/>
                    </a:cubicBezTo>
                    <a:cubicBezTo>
                      <a:pt x="408" y="134"/>
                      <a:pt x="368" y="29"/>
                      <a:pt x="425" y="29"/>
                    </a:cubicBezTo>
                    <a:cubicBezTo>
                      <a:pt x="483" y="29"/>
                      <a:pt x="467" y="124"/>
                      <a:pt x="536" y="124"/>
                    </a:cubicBezTo>
                    <a:cubicBezTo>
                      <a:pt x="605" y="124"/>
                      <a:pt x="610" y="35"/>
                      <a:pt x="667" y="35"/>
                    </a:cubicBezTo>
                    <a:cubicBezTo>
                      <a:pt x="723" y="35"/>
                      <a:pt x="759" y="109"/>
                      <a:pt x="794" y="109"/>
                    </a:cubicBezTo>
                    <a:cubicBezTo>
                      <a:pt x="829" y="109"/>
                      <a:pt x="859" y="49"/>
                      <a:pt x="859" y="49"/>
                    </a:cubicBezTo>
                    <a:cubicBezTo>
                      <a:pt x="859" y="21"/>
                      <a:pt x="859" y="21"/>
                      <a:pt x="859" y="21"/>
                    </a:cubicBezTo>
                    <a:cubicBezTo>
                      <a:pt x="859" y="21"/>
                      <a:pt x="829" y="82"/>
                      <a:pt x="794" y="82"/>
                    </a:cubicBezTo>
                    <a:close/>
                  </a:path>
                </a:pathLst>
              </a:custGeom>
              <a:solidFill>
                <a:srgbClr val="0A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" name="Freeform 117">
                <a:extLst>
                  <a:ext uri="{FF2B5EF4-FFF2-40B4-BE49-F238E27FC236}">
                    <a16:creationId xmlns:a16="http://schemas.microsoft.com/office/drawing/2014/main" id="{EDC7AC22-821B-4F79-8C90-B4B0D3B55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239715"/>
                <a:ext cx="1311198" cy="295249"/>
              </a:xfrm>
              <a:custGeom>
                <a:avLst/>
                <a:gdLst>
                  <a:gd name="T0" fmla="*/ 2128 w 859"/>
                  <a:gd name="T1" fmla="*/ 249 h 120"/>
                  <a:gd name="T2" fmla="*/ 1787 w 859"/>
                  <a:gd name="T3" fmla="*/ 21 h 120"/>
                  <a:gd name="T4" fmla="*/ 1435 w 859"/>
                  <a:gd name="T5" fmla="*/ 294 h 120"/>
                  <a:gd name="T6" fmla="*/ 1139 w 859"/>
                  <a:gd name="T7" fmla="*/ 4 h 120"/>
                  <a:gd name="T8" fmla="*/ 846 w 859"/>
                  <a:gd name="T9" fmla="*/ 326 h 120"/>
                  <a:gd name="T10" fmla="*/ 480 w 859"/>
                  <a:gd name="T11" fmla="*/ 142 h 120"/>
                  <a:gd name="T12" fmla="*/ 173 w 859"/>
                  <a:gd name="T13" fmla="*/ 343 h 120"/>
                  <a:gd name="T14" fmla="*/ 0 w 859"/>
                  <a:gd name="T15" fmla="*/ 254 h 120"/>
                  <a:gd name="T16" fmla="*/ 0 w 859"/>
                  <a:gd name="T17" fmla="*/ 270 h 120"/>
                  <a:gd name="T18" fmla="*/ 173 w 859"/>
                  <a:gd name="T19" fmla="*/ 359 h 120"/>
                  <a:gd name="T20" fmla="*/ 480 w 859"/>
                  <a:gd name="T21" fmla="*/ 156 h 120"/>
                  <a:gd name="T22" fmla="*/ 846 w 859"/>
                  <a:gd name="T23" fmla="*/ 340 h 120"/>
                  <a:gd name="T24" fmla="*/ 1139 w 859"/>
                  <a:gd name="T25" fmla="*/ 19 h 120"/>
                  <a:gd name="T26" fmla="*/ 1435 w 859"/>
                  <a:gd name="T27" fmla="*/ 310 h 120"/>
                  <a:gd name="T28" fmla="*/ 1787 w 859"/>
                  <a:gd name="T29" fmla="*/ 37 h 120"/>
                  <a:gd name="T30" fmla="*/ 2128 w 859"/>
                  <a:gd name="T31" fmla="*/ 264 h 120"/>
                  <a:gd name="T32" fmla="*/ 2301 w 859"/>
                  <a:gd name="T33" fmla="*/ 81 h 120"/>
                  <a:gd name="T34" fmla="*/ 2301 w 859"/>
                  <a:gd name="T35" fmla="*/ 65 h 120"/>
                  <a:gd name="T36" fmla="*/ 2128 w 859"/>
                  <a:gd name="T37" fmla="*/ 249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9" h="120">
                    <a:moveTo>
                      <a:pt x="794" y="81"/>
                    </a:moveTo>
                    <a:cubicBezTo>
                      <a:pt x="759" y="81"/>
                      <a:pt x="728" y="4"/>
                      <a:pt x="667" y="7"/>
                    </a:cubicBezTo>
                    <a:cubicBezTo>
                      <a:pt x="596" y="11"/>
                      <a:pt x="605" y="96"/>
                      <a:pt x="536" y="96"/>
                    </a:cubicBezTo>
                    <a:cubicBezTo>
                      <a:pt x="467" y="96"/>
                      <a:pt x="494" y="0"/>
                      <a:pt x="425" y="1"/>
                    </a:cubicBezTo>
                    <a:cubicBezTo>
                      <a:pt x="353" y="2"/>
                      <a:pt x="408" y="106"/>
                      <a:pt x="316" y="106"/>
                    </a:cubicBezTo>
                    <a:cubicBezTo>
                      <a:pt x="223" y="106"/>
                      <a:pt x="236" y="45"/>
                      <a:pt x="179" y="46"/>
                    </a:cubicBezTo>
                    <a:cubicBezTo>
                      <a:pt x="122" y="48"/>
                      <a:pt x="145" y="108"/>
                      <a:pt x="65" y="112"/>
                    </a:cubicBezTo>
                    <a:cubicBezTo>
                      <a:pt x="12" y="115"/>
                      <a:pt x="0" y="83"/>
                      <a:pt x="0" y="8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12" y="120"/>
                      <a:pt x="65" y="117"/>
                    </a:cubicBezTo>
                    <a:cubicBezTo>
                      <a:pt x="145" y="112"/>
                      <a:pt x="122" y="52"/>
                      <a:pt x="179" y="51"/>
                    </a:cubicBezTo>
                    <a:cubicBezTo>
                      <a:pt x="236" y="49"/>
                      <a:pt x="223" y="111"/>
                      <a:pt x="316" y="111"/>
                    </a:cubicBezTo>
                    <a:cubicBezTo>
                      <a:pt x="408" y="111"/>
                      <a:pt x="353" y="7"/>
                      <a:pt x="425" y="6"/>
                    </a:cubicBezTo>
                    <a:cubicBezTo>
                      <a:pt x="494" y="5"/>
                      <a:pt x="467" y="101"/>
                      <a:pt x="536" y="101"/>
                    </a:cubicBezTo>
                    <a:cubicBezTo>
                      <a:pt x="605" y="101"/>
                      <a:pt x="596" y="15"/>
                      <a:pt x="667" y="12"/>
                    </a:cubicBezTo>
                    <a:cubicBezTo>
                      <a:pt x="728" y="9"/>
                      <a:pt x="759" y="86"/>
                      <a:pt x="794" y="86"/>
                    </a:cubicBezTo>
                    <a:cubicBezTo>
                      <a:pt x="829" y="86"/>
                      <a:pt x="859" y="26"/>
                      <a:pt x="859" y="26"/>
                    </a:cubicBezTo>
                    <a:cubicBezTo>
                      <a:pt x="859" y="21"/>
                      <a:pt x="859" y="21"/>
                      <a:pt x="859" y="21"/>
                    </a:cubicBezTo>
                    <a:cubicBezTo>
                      <a:pt x="859" y="21"/>
                      <a:pt x="829" y="81"/>
                      <a:pt x="794" y="81"/>
                    </a:cubicBezTo>
                    <a:close/>
                  </a:path>
                </a:pathLst>
              </a:custGeom>
              <a:solidFill>
                <a:srgbClr val="F6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" name="Freeform 118">
                <a:extLst>
                  <a:ext uri="{FF2B5EF4-FFF2-40B4-BE49-F238E27FC236}">
                    <a16:creationId xmlns:a16="http://schemas.microsoft.com/office/drawing/2014/main" id="{68F44C31-56DF-4F15-87E1-40079AC0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236903"/>
                <a:ext cx="1311198" cy="285408"/>
              </a:xfrm>
              <a:custGeom>
                <a:avLst/>
                <a:gdLst>
                  <a:gd name="T0" fmla="*/ 2301 w 859"/>
                  <a:gd name="T1" fmla="*/ 65 h 116"/>
                  <a:gd name="T2" fmla="*/ 2128 w 859"/>
                  <a:gd name="T3" fmla="*/ 252 h 116"/>
                  <a:gd name="T4" fmla="*/ 1787 w 859"/>
                  <a:gd name="T5" fmla="*/ 21 h 116"/>
                  <a:gd name="T6" fmla="*/ 1435 w 859"/>
                  <a:gd name="T7" fmla="*/ 294 h 116"/>
                  <a:gd name="T8" fmla="*/ 1139 w 859"/>
                  <a:gd name="T9" fmla="*/ 4 h 116"/>
                  <a:gd name="T10" fmla="*/ 846 w 859"/>
                  <a:gd name="T11" fmla="*/ 326 h 116"/>
                  <a:gd name="T12" fmla="*/ 480 w 859"/>
                  <a:gd name="T13" fmla="*/ 142 h 116"/>
                  <a:gd name="T14" fmla="*/ 173 w 859"/>
                  <a:gd name="T15" fmla="*/ 347 h 116"/>
                  <a:gd name="T16" fmla="*/ 0 w 859"/>
                  <a:gd name="T17" fmla="*/ 254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9" h="116">
                    <a:moveTo>
                      <a:pt x="859" y="21"/>
                    </a:moveTo>
                    <a:cubicBezTo>
                      <a:pt x="859" y="21"/>
                      <a:pt x="829" y="82"/>
                      <a:pt x="794" y="82"/>
                    </a:cubicBezTo>
                    <a:cubicBezTo>
                      <a:pt x="759" y="82"/>
                      <a:pt x="728" y="4"/>
                      <a:pt x="667" y="7"/>
                    </a:cubicBezTo>
                    <a:cubicBezTo>
                      <a:pt x="596" y="11"/>
                      <a:pt x="605" y="96"/>
                      <a:pt x="536" y="96"/>
                    </a:cubicBezTo>
                    <a:cubicBezTo>
                      <a:pt x="467" y="96"/>
                      <a:pt x="494" y="0"/>
                      <a:pt x="425" y="1"/>
                    </a:cubicBezTo>
                    <a:cubicBezTo>
                      <a:pt x="353" y="2"/>
                      <a:pt x="408" y="106"/>
                      <a:pt x="316" y="106"/>
                    </a:cubicBezTo>
                    <a:cubicBezTo>
                      <a:pt x="223" y="106"/>
                      <a:pt x="236" y="45"/>
                      <a:pt x="179" y="46"/>
                    </a:cubicBezTo>
                    <a:cubicBezTo>
                      <a:pt x="122" y="48"/>
                      <a:pt x="145" y="108"/>
                      <a:pt x="65" y="113"/>
                    </a:cubicBezTo>
                    <a:cubicBezTo>
                      <a:pt x="12" y="116"/>
                      <a:pt x="0" y="83"/>
                      <a:pt x="0" y="8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" name="Line 119">
                <a:extLst>
                  <a:ext uri="{FF2B5EF4-FFF2-40B4-BE49-F238E27FC236}">
                    <a16:creationId xmlns:a16="http://schemas.microsoft.com/office/drawing/2014/main" id="{3BD478B6-87E9-494C-A853-EFB8810CE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9529" y="3187694"/>
                <a:ext cx="1310265" cy="1406"/>
              </a:xfrm>
              <a:prstGeom prst="line">
                <a:avLst/>
              </a:prstGeom>
              <a:noFill/>
              <a:ln w="11113" cap="rnd">
                <a:solidFill>
                  <a:srgbClr val="34343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" name="Freeform 120">
                <a:extLst>
                  <a:ext uri="{FF2B5EF4-FFF2-40B4-BE49-F238E27FC236}">
                    <a16:creationId xmlns:a16="http://schemas.microsoft.com/office/drawing/2014/main" id="{58D1EE05-54F2-4880-8DD7-E8F471C6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664" y="3118803"/>
                <a:ext cx="1312131" cy="37961"/>
              </a:xfrm>
              <a:custGeom>
                <a:avLst/>
                <a:gdLst>
                  <a:gd name="T0" fmla="*/ 0 w 859"/>
                  <a:gd name="T1" fmla="*/ 29 h 15"/>
                  <a:gd name="T2" fmla="*/ 796 w 859"/>
                  <a:gd name="T3" fmla="*/ 45 h 15"/>
                  <a:gd name="T4" fmla="*/ 1084 w 859"/>
                  <a:gd name="T5" fmla="*/ 40 h 15"/>
                  <a:gd name="T6" fmla="*/ 1355 w 859"/>
                  <a:gd name="T7" fmla="*/ 45 h 15"/>
                  <a:gd name="T8" fmla="*/ 1943 w 859"/>
                  <a:gd name="T9" fmla="*/ 13 h 15"/>
                  <a:gd name="T10" fmla="*/ 2305 w 859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9" h="15">
                    <a:moveTo>
                      <a:pt x="0" y="9"/>
                    </a:moveTo>
                    <a:cubicBezTo>
                      <a:pt x="99" y="9"/>
                      <a:pt x="198" y="13"/>
                      <a:pt x="297" y="14"/>
                    </a:cubicBezTo>
                    <a:cubicBezTo>
                      <a:pt x="333" y="14"/>
                      <a:pt x="369" y="10"/>
                      <a:pt x="404" y="12"/>
                    </a:cubicBezTo>
                    <a:cubicBezTo>
                      <a:pt x="438" y="13"/>
                      <a:pt x="471" y="15"/>
                      <a:pt x="505" y="14"/>
                    </a:cubicBezTo>
                    <a:cubicBezTo>
                      <a:pt x="578" y="11"/>
                      <a:pt x="651" y="11"/>
                      <a:pt x="724" y="4"/>
                    </a:cubicBezTo>
                    <a:cubicBezTo>
                      <a:pt x="768" y="0"/>
                      <a:pt x="817" y="1"/>
                      <a:pt x="859" y="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" name="Freeform 121">
                <a:extLst>
                  <a:ext uri="{FF2B5EF4-FFF2-40B4-BE49-F238E27FC236}">
                    <a16:creationId xmlns:a16="http://schemas.microsoft.com/office/drawing/2014/main" id="{062843A9-EFD7-4966-8B26-1992DDDE1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664" y="3058347"/>
                <a:ext cx="1312131" cy="40773"/>
              </a:xfrm>
              <a:custGeom>
                <a:avLst/>
                <a:gdLst>
                  <a:gd name="T0" fmla="*/ 2305 w 859"/>
                  <a:gd name="T1" fmla="*/ 12 h 17"/>
                  <a:gd name="T2" fmla="*/ 2221 w 859"/>
                  <a:gd name="T3" fmla="*/ 12 h 17"/>
                  <a:gd name="T4" fmla="*/ 2079 w 859"/>
                  <a:gd name="T5" fmla="*/ 12 h 17"/>
                  <a:gd name="T6" fmla="*/ 1835 w 859"/>
                  <a:gd name="T7" fmla="*/ 5 h 17"/>
                  <a:gd name="T8" fmla="*/ 1287 w 859"/>
                  <a:gd name="T9" fmla="*/ 41 h 17"/>
                  <a:gd name="T10" fmla="*/ 278 w 859"/>
                  <a:gd name="T11" fmla="*/ 34 h 17"/>
                  <a:gd name="T12" fmla="*/ 100 w 859"/>
                  <a:gd name="T13" fmla="*/ 41 h 17"/>
                  <a:gd name="T14" fmla="*/ 0 w 859"/>
                  <a:gd name="T15" fmla="*/ 4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59" h="17">
                    <a:moveTo>
                      <a:pt x="859" y="4"/>
                    </a:moveTo>
                    <a:cubicBezTo>
                      <a:pt x="850" y="7"/>
                      <a:pt x="837" y="5"/>
                      <a:pt x="828" y="4"/>
                    </a:cubicBezTo>
                    <a:cubicBezTo>
                      <a:pt x="810" y="2"/>
                      <a:pt x="793" y="4"/>
                      <a:pt x="775" y="4"/>
                    </a:cubicBezTo>
                    <a:cubicBezTo>
                      <a:pt x="745" y="4"/>
                      <a:pt x="714" y="0"/>
                      <a:pt x="684" y="2"/>
                    </a:cubicBezTo>
                    <a:cubicBezTo>
                      <a:pt x="616" y="5"/>
                      <a:pt x="548" y="13"/>
                      <a:pt x="480" y="14"/>
                    </a:cubicBezTo>
                    <a:cubicBezTo>
                      <a:pt x="354" y="17"/>
                      <a:pt x="230" y="2"/>
                      <a:pt x="104" y="12"/>
                    </a:cubicBezTo>
                    <a:cubicBezTo>
                      <a:pt x="82" y="14"/>
                      <a:pt x="60" y="15"/>
                      <a:pt x="37" y="14"/>
                    </a:cubicBezTo>
                    <a:cubicBezTo>
                      <a:pt x="26" y="14"/>
                      <a:pt x="10" y="12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" name="Freeform 122">
                <a:extLst>
                  <a:ext uri="{FF2B5EF4-FFF2-40B4-BE49-F238E27FC236}">
                    <a16:creationId xmlns:a16="http://schemas.microsoft.com/office/drawing/2014/main" id="{F04BF123-1946-4B97-99A0-10B57C30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483" y="3068189"/>
                <a:ext cx="1175975" cy="73109"/>
              </a:xfrm>
              <a:custGeom>
                <a:avLst/>
                <a:gdLst>
                  <a:gd name="T0" fmla="*/ 0 w 770"/>
                  <a:gd name="T1" fmla="*/ 90 h 30"/>
                  <a:gd name="T2" fmla="*/ 411 w 770"/>
                  <a:gd name="T3" fmla="*/ 62 h 30"/>
                  <a:gd name="T4" fmla="*/ 1078 w 770"/>
                  <a:gd name="T5" fmla="*/ 62 h 30"/>
                  <a:gd name="T6" fmla="*/ 2065 w 77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0" h="30">
                    <a:moveTo>
                      <a:pt x="0" y="30"/>
                    </a:moveTo>
                    <a:cubicBezTo>
                      <a:pt x="0" y="30"/>
                      <a:pt x="92" y="21"/>
                      <a:pt x="153" y="21"/>
                    </a:cubicBezTo>
                    <a:cubicBezTo>
                      <a:pt x="214" y="21"/>
                      <a:pt x="335" y="27"/>
                      <a:pt x="402" y="21"/>
                    </a:cubicBezTo>
                    <a:cubicBezTo>
                      <a:pt x="468" y="15"/>
                      <a:pt x="698" y="14"/>
                      <a:pt x="770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" name="Freeform 123">
                <a:extLst>
                  <a:ext uri="{FF2B5EF4-FFF2-40B4-BE49-F238E27FC236}">
                    <a16:creationId xmlns:a16="http://schemas.microsoft.com/office/drawing/2014/main" id="{87DE5A6A-ACD4-4327-BE60-D99BBCCBC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848489"/>
                <a:ext cx="1311198" cy="327586"/>
              </a:xfrm>
              <a:custGeom>
                <a:avLst/>
                <a:gdLst>
                  <a:gd name="T0" fmla="*/ 0 w 859"/>
                  <a:gd name="T1" fmla="*/ 168 h 133"/>
                  <a:gd name="T2" fmla="*/ 0 w 859"/>
                  <a:gd name="T3" fmla="*/ 408 h 133"/>
                  <a:gd name="T4" fmla="*/ 2301 w 859"/>
                  <a:gd name="T5" fmla="*/ 408 h 133"/>
                  <a:gd name="T6" fmla="*/ 2301 w 859"/>
                  <a:gd name="T7" fmla="*/ 95 h 133"/>
                  <a:gd name="T8" fmla="*/ 2267 w 859"/>
                  <a:gd name="T9" fmla="*/ 117 h 133"/>
                  <a:gd name="T10" fmla="*/ 2205 w 859"/>
                  <a:gd name="T11" fmla="*/ 70 h 133"/>
                  <a:gd name="T12" fmla="*/ 2103 w 859"/>
                  <a:gd name="T13" fmla="*/ 130 h 133"/>
                  <a:gd name="T14" fmla="*/ 2015 w 859"/>
                  <a:gd name="T15" fmla="*/ 93 h 133"/>
                  <a:gd name="T16" fmla="*/ 1931 w 859"/>
                  <a:gd name="T17" fmla="*/ 144 h 133"/>
                  <a:gd name="T18" fmla="*/ 1854 w 859"/>
                  <a:gd name="T19" fmla="*/ 93 h 133"/>
                  <a:gd name="T20" fmla="*/ 1797 w 859"/>
                  <a:gd name="T21" fmla="*/ 147 h 133"/>
                  <a:gd name="T22" fmla="*/ 1725 w 859"/>
                  <a:gd name="T23" fmla="*/ 77 h 133"/>
                  <a:gd name="T24" fmla="*/ 1653 w 859"/>
                  <a:gd name="T25" fmla="*/ 142 h 133"/>
                  <a:gd name="T26" fmla="*/ 1557 w 859"/>
                  <a:gd name="T27" fmla="*/ 74 h 133"/>
                  <a:gd name="T28" fmla="*/ 1460 w 859"/>
                  <a:gd name="T29" fmla="*/ 119 h 133"/>
                  <a:gd name="T30" fmla="*/ 1287 w 859"/>
                  <a:gd name="T31" fmla="*/ 114 h 133"/>
                  <a:gd name="T32" fmla="*/ 1200 w 859"/>
                  <a:gd name="T33" fmla="*/ 68 h 133"/>
                  <a:gd name="T34" fmla="*/ 1111 w 859"/>
                  <a:gd name="T35" fmla="*/ 105 h 133"/>
                  <a:gd name="T36" fmla="*/ 972 w 859"/>
                  <a:gd name="T37" fmla="*/ 77 h 133"/>
                  <a:gd name="T38" fmla="*/ 941 w 859"/>
                  <a:gd name="T39" fmla="*/ 166 h 133"/>
                  <a:gd name="T40" fmla="*/ 828 w 859"/>
                  <a:gd name="T41" fmla="*/ 114 h 133"/>
                  <a:gd name="T42" fmla="*/ 712 w 859"/>
                  <a:gd name="T43" fmla="*/ 187 h 133"/>
                  <a:gd name="T44" fmla="*/ 648 w 859"/>
                  <a:gd name="T45" fmla="*/ 81 h 133"/>
                  <a:gd name="T46" fmla="*/ 589 w 859"/>
                  <a:gd name="T47" fmla="*/ 123 h 133"/>
                  <a:gd name="T48" fmla="*/ 534 w 859"/>
                  <a:gd name="T49" fmla="*/ 93 h 133"/>
                  <a:gd name="T50" fmla="*/ 437 w 859"/>
                  <a:gd name="T51" fmla="*/ 119 h 133"/>
                  <a:gd name="T52" fmla="*/ 303 w 859"/>
                  <a:gd name="T53" fmla="*/ 126 h 133"/>
                  <a:gd name="T54" fmla="*/ 155 w 859"/>
                  <a:gd name="T55" fmla="*/ 126 h 133"/>
                  <a:gd name="T56" fmla="*/ 33 w 859"/>
                  <a:gd name="T57" fmla="*/ 159 h 133"/>
                  <a:gd name="T58" fmla="*/ 0 w 859"/>
                  <a:gd name="T59" fmla="*/ 168 h 1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9" h="133">
                    <a:moveTo>
                      <a:pt x="0" y="55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859" y="133"/>
                      <a:pt x="859" y="133"/>
                      <a:pt x="859" y="133"/>
                    </a:cubicBezTo>
                    <a:cubicBezTo>
                      <a:pt x="859" y="31"/>
                      <a:pt x="859" y="31"/>
                      <a:pt x="859" y="31"/>
                    </a:cubicBezTo>
                    <a:cubicBezTo>
                      <a:pt x="859" y="31"/>
                      <a:pt x="850" y="29"/>
                      <a:pt x="846" y="38"/>
                    </a:cubicBezTo>
                    <a:cubicBezTo>
                      <a:pt x="846" y="38"/>
                      <a:pt x="847" y="23"/>
                      <a:pt x="823" y="23"/>
                    </a:cubicBezTo>
                    <a:cubicBezTo>
                      <a:pt x="799" y="23"/>
                      <a:pt x="785" y="42"/>
                      <a:pt x="785" y="42"/>
                    </a:cubicBezTo>
                    <a:cubicBezTo>
                      <a:pt x="785" y="42"/>
                      <a:pt x="776" y="29"/>
                      <a:pt x="752" y="30"/>
                    </a:cubicBezTo>
                    <a:cubicBezTo>
                      <a:pt x="727" y="31"/>
                      <a:pt x="721" y="47"/>
                      <a:pt x="721" y="47"/>
                    </a:cubicBezTo>
                    <a:cubicBezTo>
                      <a:pt x="721" y="47"/>
                      <a:pt x="722" y="27"/>
                      <a:pt x="692" y="30"/>
                    </a:cubicBezTo>
                    <a:cubicBezTo>
                      <a:pt x="662" y="34"/>
                      <a:pt x="671" y="48"/>
                      <a:pt x="671" y="48"/>
                    </a:cubicBezTo>
                    <a:cubicBezTo>
                      <a:pt x="671" y="48"/>
                      <a:pt x="665" y="22"/>
                      <a:pt x="644" y="25"/>
                    </a:cubicBezTo>
                    <a:cubicBezTo>
                      <a:pt x="624" y="27"/>
                      <a:pt x="617" y="46"/>
                      <a:pt x="617" y="46"/>
                    </a:cubicBezTo>
                    <a:cubicBezTo>
                      <a:pt x="617" y="46"/>
                      <a:pt x="612" y="25"/>
                      <a:pt x="581" y="24"/>
                    </a:cubicBezTo>
                    <a:cubicBezTo>
                      <a:pt x="551" y="24"/>
                      <a:pt x="545" y="39"/>
                      <a:pt x="545" y="39"/>
                    </a:cubicBezTo>
                    <a:cubicBezTo>
                      <a:pt x="545" y="39"/>
                      <a:pt x="532" y="0"/>
                      <a:pt x="480" y="37"/>
                    </a:cubicBezTo>
                    <a:cubicBezTo>
                      <a:pt x="480" y="37"/>
                      <a:pt x="472" y="20"/>
                      <a:pt x="448" y="22"/>
                    </a:cubicBezTo>
                    <a:cubicBezTo>
                      <a:pt x="423" y="25"/>
                      <a:pt x="415" y="34"/>
                      <a:pt x="415" y="34"/>
                    </a:cubicBezTo>
                    <a:cubicBezTo>
                      <a:pt x="415" y="34"/>
                      <a:pt x="388" y="8"/>
                      <a:pt x="363" y="25"/>
                    </a:cubicBezTo>
                    <a:cubicBezTo>
                      <a:pt x="338" y="42"/>
                      <a:pt x="351" y="54"/>
                      <a:pt x="351" y="54"/>
                    </a:cubicBezTo>
                    <a:cubicBezTo>
                      <a:pt x="351" y="54"/>
                      <a:pt x="333" y="33"/>
                      <a:pt x="309" y="37"/>
                    </a:cubicBezTo>
                    <a:cubicBezTo>
                      <a:pt x="285" y="41"/>
                      <a:pt x="266" y="61"/>
                      <a:pt x="266" y="61"/>
                    </a:cubicBezTo>
                    <a:cubicBezTo>
                      <a:pt x="266" y="61"/>
                      <a:pt x="270" y="29"/>
                      <a:pt x="242" y="26"/>
                    </a:cubicBezTo>
                    <a:cubicBezTo>
                      <a:pt x="215" y="23"/>
                      <a:pt x="220" y="40"/>
                      <a:pt x="220" y="40"/>
                    </a:cubicBezTo>
                    <a:cubicBezTo>
                      <a:pt x="220" y="40"/>
                      <a:pt x="212" y="24"/>
                      <a:pt x="199" y="30"/>
                    </a:cubicBezTo>
                    <a:cubicBezTo>
                      <a:pt x="186" y="35"/>
                      <a:pt x="177" y="57"/>
                      <a:pt x="163" y="39"/>
                    </a:cubicBezTo>
                    <a:cubicBezTo>
                      <a:pt x="149" y="20"/>
                      <a:pt x="127" y="23"/>
                      <a:pt x="113" y="41"/>
                    </a:cubicBezTo>
                    <a:cubicBezTo>
                      <a:pt x="113" y="41"/>
                      <a:pt x="94" y="13"/>
                      <a:pt x="58" y="41"/>
                    </a:cubicBezTo>
                    <a:cubicBezTo>
                      <a:pt x="58" y="41"/>
                      <a:pt x="24" y="17"/>
                      <a:pt x="12" y="52"/>
                    </a:cubicBezTo>
                    <a:cubicBezTo>
                      <a:pt x="12" y="52"/>
                      <a:pt x="2" y="44"/>
                      <a:pt x="0" y="55"/>
                    </a:cubicBezTo>
                    <a:close/>
                  </a:path>
                </a:pathLst>
              </a:custGeom>
              <a:solidFill>
                <a:srgbClr val="FCD9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" name="Freeform 124">
                <a:extLst>
                  <a:ext uri="{FF2B5EF4-FFF2-40B4-BE49-F238E27FC236}">
                    <a16:creationId xmlns:a16="http://schemas.microsoft.com/office/drawing/2014/main" id="{8FF3C8D4-8E0A-4377-9D78-FCD2187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990" y="4057975"/>
                <a:ext cx="71808" cy="82951"/>
              </a:xfrm>
              <a:custGeom>
                <a:avLst/>
                <a:gdLst>
                  <a:gd name="T0" fmla="*/ 0 w 47"/>
                  <a:gd name="T1" fmla="*/ 5 h 34"/>
                  <a:gd name="T2" fmla="*/ 26 w 47"/>
                  <a:gd name="T3" fmla="*/ 40 h 34"/>
                  <a:gd name="T4" fmla="*/ 97 w 47"/>
                  <a:gd name="T5" fmla="*/ 17 h 34"/>
                  <a:gd name="T6" fmla="*/ 97 w 47"/>
                  <a:gd name="T7" fmla="*/ 10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0" y="2"/>
                    </a:moveTo>
                    <a:cubicBezTo>
                      <a:pt x="5" y="0"/>
                      <a:pt x="9" y="8"/>
                      <a:pt x="10" y="13"/>
                    </a:cubicBezTo>
                    <a:cubicBezTo>
                      <a:pt x="9" y="1"/>
                      <a:pt x="30" y="2"/>
                      <a:pt x="36" y="6"/>
                    </a:cubicBezTo>
                    <a:cubicBezTo>
                      <a:pt x="45" y="12"/>
                      <a:pt x="47" y="29"/>
                      <a:pt x="36" y="3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" name="Freeform 125">
                <a:extLst>
                  <a:ext uri="{FF2B5EF4-FFF2-40B4-BE49-F238E27FC236}">
                    <a16:creationId xmlns:a16="http://schemas.microsoft.com/office/drawing/2014/main" id="{6B1CC198-5CEE-4F10-AD28-6D2BB1FFF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820" y="3946904"/>
                <a:ext cx="41033" cy="82951"/>
              </a:xfrm>
              <a:custGeom>
                <a:avLst/>
                <a:gdLst>
                  <a:gd name="T0" fmla="*/ 67 w 27"/>
                  <a:gd name="T1" fmla="*/ 0 h 34"/>
                  <a:gd name="T2" fmla="*/ 68 w 27"/>
                  <a:gd name="T3" fmla="*/ 21 h 34"/>
                  <a:gd name="T4" fmla="*/ 64 w 27"/>
                  <a:gd name="T5" fmla="*/ 62 h 34"/>
                  <a:gd name="T6" fmla="*/ 0 w 27"/>
                  <a:gd name="T7" fmla="*/ 10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25" y="0"/>
                    </a:moveTo>
                    <a:cubicBezTo>
                      <a:pt x="24" y="1"/>
                      <a:pt x="26" y="5"/>
                      <a:pt x="26" y="7"/>
                    </a:cubicBezTo>
                    <a:cubicBezTo>
                      <a:pt x="27" y="12"/>
                      <a:pt x="26" y="17"/>
                      <a:pt x="24" y="21"/>
                    </a:cubicBezTo>
                    <a:cubicBezTo>
                      <a:pt x="18" y="30"/>
                      <a:pt x="10" y="32"/>
                      <a:pt x="0" y="3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" name="Freeform 126">
                <a:extLst>
                  <a:ext uri="{FF2B5EF4-FFF2-40B4-BE49-F238E27FC236}">
                    <a16:creationId xmlns:a16="http://schemas.microsoft.com/office/drawing/2014/main" id="{DD9FB0C0-BB1A-4765-8ABC-F7A1FF76E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089" y="4069223"/>
                <a:ext cx="110044" cy="88575"/>
              </a:xfrm>
              <a:custGeom>
                <a:avLst/>
                <a:gdLst>
                  <a:gd name="T0" fmla="*/ 21 w 72"/>
                  <a:gd name="T1" fmla="*/ 107 h 36"/>
                  <a:gd name="T2" fmla="*/ 18 w 72"/>
                  <a:gd name="T3" fmla="*/ 46 h 36"/>
                  <a:gd name="T4" fmla="*/ 72 w 72"/>
                  <a:gd name="T5" fmla="*/ 56 h 36"/>
                  <a:gd name="T6" fmla="*/ 123 w 72"/>
                  <a:gd name="T7" fmla="*/ 0 h 36"/>
                  <a:gd name="T8" fmla="*/ 193 w 72"/>
                  <a:gd name="T9" fmla="*/ 3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8" y="35"/>
                    </a:moveTo>
                    <a:cubicBezTo>
                      <a:pt x="0" y="36"/>
                      <a:pt x="3" y="19"/>
                      <a:pt x="7" y="15"/>
                    </a:cubicBezTo>
                    <a:cubicBezTo>
                      <a:pt x="13" y="11"/>
                      <a:pt x="22" y="15"/>
                      <a:pt x="27" y="18"/>
                    </a:cubicBezTo>
                    <a:cubicBezTo>
                      <a:pt x="23" y="11"/>
                      <a:pt x="40" y="1"/>
                      <a:pt x="46" y="0"/>
                    </a:cubicBezTo>
                    <a:cubicBezTo>
                      <a:pt x="55" y="0"/>
                      <a:pt x="68" y="2"/>
                      <a:pt x="72" y="11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" name="Freeform 127">
                <a:extLst>
                  <a:ext uri="{FF2B5EF4-FFF2-40B4-BE49-F238E27FC236}">
                    <a16:creationId xmlns:a16="http://schemas.microsoft.com/office/drawing/2014/main" id="{7F1A3101-72B9-4319-89AC-889FD808D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064" y="4003142"/>
                <a:ext cx="73673" cy="95604"/>
              </a:xfrm>
              <a:custGeom>
                <a:avLst/>
                <a:gdLst>
                  <a:gd name="T0" fmla="*/ 35 w 48"/>
                  <a:gd name="T1" fmla="*/ 119 h 39"/>
                  <a:gd name="T2" fmla="*/ 130 w 48"/>
                  <a:gd name="T3" fmla="*/ 45 h 3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39">
                    <a:moveTo>
                      <a:pt x="13" y="39"/>
                    </a:moveTo>
                    <a:cubicBezTo>
                      <a:pt x="0" y="22"/>
                      <a:pt x="40" y="0"/>
                      <a:pt x="48" y="1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" name="Freeform 128">
                <a:extLst>
                  <a:ext uri="{FF2B5EF4-FFF2-40B4-BE49-F238E27FC236}">
                    <a16:creationId xmlns:a16="http://schemas.microsoft.com/office/drawing/2014/main" id="{2F79A2BF-35C1-4FA4-B217-E5D76B1D3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560" y="3983461"/>
                <a:ext cx="42898" cy="88575"/>
              </a:xfrm>
              <a:custGeom>
                <a:avLst/>
                <a:gdLst>
                  <a:gd name="T0" fmla="*/ 26 w 28"/>
                  <a:gd name="T1" fmla="*/ 110 h 36"/>
                  <a:gd name="T2" fmla="*/ 76 w 28"/>
                  <a:gd name="T3" fmla="*/ 28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36">
                    <a:moveTo>
                      <a:pt x="10" y="36"/>
                    </a:moveTo>
                    <a:cubicBezTo>
                      <a:pt x="0" y="36"/>
                      <a:pt x="7" y="0"/>
                      <a:pt x="28" y="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" name="Freeform 129">
                <a:extLst>
                  <a:ext uri="{FF2B5EF4-FFF2-40B4-BE49-F238E27FC236}">
                    <a16:creationId xmlns:a16="http://schemas.microsoft.com/office/drawing/2014/main" id="{3B1B179C-8FAB-4654-9265-9810BACC0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672" y="3998926"/>
                <a:ext cx="45696" cy="40773"/>
              </a:xfrm>
              <a:custGeom>
                <a:avLst/>
                <a:gdLst>
                  <a:gd name="T0" fmla="*/ 80 w 30"/>
                  <a:gd name="T1" fmla="*/ 49 h 17"/>
                  <a:gd name="T2" fmla="*/ 0 w 30"/>
                  <a:gd name="T3" fmla="*/ 9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7">
                    <a:moveTo>
                      <a:pt x="30" y="17"/>
                    </a:moveTo>
                    <a:cubicBezTo>
                      <a:pt x="28" y="7"/>
                      <a:pt x="9" y="0"/>
                      <a:pt x="0" y="3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" name="Freeform 130">
                <a:extLst>
                  <a:ext uri="{FF2B5EF4-FFF2-40B4-BE49-F238E27FC236}">
                    <a16:creationId xmlns:a16="http://schemas.microsoft.com/office/drawing/2014/main" id="{E4BF6486-F210-4F2B-828E-CE92738D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683" y="4114213"/>
                <a:ext cx="16786" cy="61862"/>
              </a:xfrm>
              <a:custGeom>
                <a:avLst/>
                <a:gdLst>
                  <a:gd name="T0" fmla="*/ 8 w 11"/>
                  <a:gd name="T1" fmla="*/ 70 h 25"/>
                  <a:gd name="T2" fmla="*/ 26 w 11"/>
                  <a:gd name="T3" fmla="*/ 33 h 25"/>
                  <a:gd name="T4" fmla="*/ 0 w 1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5">
                    <a:moveTo>
                      <a:pt x="3" y="23"/>
                    </a:moveTo>
                    <a:cubicBezTo>
                      <a:pt x="7" y="25"/>
                      <a:pt x="11" y="15"/>
                      <a:pt x="10" y="11"/>
                    </a:cubicBezTo>
                    <a:cubicBezTo>
                      <a:pt x="9" y="6"/>
                      <a:pt x="5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" name="Freeform 131">
                <a:extLst>
                  <a:ext uri="{FF2B5EF4-FFF2-40B4-BE49-F238E27FC236}">
                    <a16:creationId xmlns:a16="http://schemas.microsoft.com/office/drawing/2014/main" id="{FDE68FA3-3950-466D-8FAB-269DB2D99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596" y="3979241"/>
                <a:ext cx="24247" cy="46397"/>
              </a:xfrm>
              <a:custGeom>
                <a:avLst/>
                <a:gdLst>
                  <a:gd name="T0" fmla="*/ 0 w 16"/>
                  <a:gd name="T1" fmla="*/ 0 h 19"/>
                  <a:gd name="T2" fmla="*/ 42 w 16"/>
                  <a:gd name="T3" fmla="*/ 5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0"/>
                    </a:moveTo>
                    <a:cubicBezTo>
                      <a:pt x="0" y="9"/>
                      <a:pt x="6" y="17"/>
                      <a:pt x="16" y="1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" name="Freeform 132">
                <a:extLst>
                  <a:ext uri="{FF2B5EF4-FFF2-40B4-BE49-F238E27FC236}">
                    <a16:creationId xmlns:a16="http://schemas.microsoft.com/office/drawing/2014/main" id="{EB606116-F75F-43D0-B0D4-3BED8D7BA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726" y="4074847"/>
                <a:ext cx="64348" cy="98416"/>
              </a:xfrm>
              <a:custGeom>
                <a:avLst/>
                <a:gdLst>
                  <a:gd name="T0" fmla="*/ 20 w 42"/>
                  <a:gd name="T1" fmla="*/ 123 h 40"/>
                  <a:gd name="T2" fmla="*/ 33 w 42"/>
                  <a:gd name="T3" fmla="*/ 28 h 40"/>
                  <a:gd name="T4" fmla="*/ 113 w 42"/>
                  <a:gd name="T5" fmla="*/ 56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7" y="40"/>
                    </a:moveTo>
                    <a:cubicBezTo>
                      <a:pt x="0" y="31"/>
                      <a:pt x="3" y="15"/>
                      <a:pt x="12" y="9"/>
                    </a:cubicBezTo>
                    <a:cubicBezTo>
                      <a:pt x="24" y="0"/>
                      <a:pt x="34" y="11"/>
                      <a:pt x="42" y="18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" name="Freeform 133">
                <a:extLst>
                  <a:ext uri="{FF2B5EF4-FFF2-40B4-BE49-F238E27FC236}">
                    <a16:creationId xmlns:a16="http://schemas.microsoft.com/office/drawing/2014/main" id="{F96EA789-94F5-469D-924D-C0C66BA17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490" y="3989084"/>
                <a:ext cx="64348" cy="29525"/>
              </a:xfrm>
              <a:custGeom>
                <a:avLst/>
                <a:gdLst>
                  <a:gd name="T0" fmla="*/ 0 w 42"/>
                  <a:gd name="T1" fmla="*/ 0 h 12"/>
                  <a:gd name="T2" fmla="*/ 113 w 42"/>
                  <a:gd name="T3" fmla="*/ 2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12">
                    <a:moveTo>
                      <a:pt x="0" y="0"/>
                    </a:moveTo>
                    <a:cubicBezTo>
                      <a:pt x="8" y="12"/>
                      <a:pt x="29" y="9"/>
                      <a:pt x="42" y="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" name="Freeform 134">
                <a:extLst>
                  <a:ext uri="{FF2B5EF4-FFF2-40B4-BE49-F238E27FC236}">
                    <a16:creationId xmlns:a16="http://schemas.microsoft.com/office/drawing/2014/main" id="{E58AA150-00CD-4F08-B7E2-991B53F44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061" y="3952529"/>
                <a:ext cx="76471" cy="70298"/>
              </a:xfrm>
              <a:custGeom>
                <a:avLst/>
                <a:gdLst>
                  <a:gd name="T0" fmla="*/ 134 w 50"/>
                  <a:gd name="T1" fmla="*/ 0 h 29"/>
                  <a:gd name="T2" fmla="*/ 79 w 50"/>
                  <a:gd name="T3" fmla="*/ 81 h 29"/>
                  <a:gd name="T4" fmla="*/ 0 w 50"/>
                  <a:gd name="T5" fmla="*/ 59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29">
                    <a:moveTo>
                      <a:pt x="50" y="0"/>
                    </a:moveTo>
                    <a:cubicBezTo>
                      <a:pt x="50" y="13"/>
                      <a:pt x="43" y="24"/>
                      <a:pt x="29" y="27"/>
                    </a:cubicBezTo>
                    <a:cubicBezTo>
                      <a:pt x="19" y="28"/>
                      <a:pt x="7" y="29"/>
                      <a:pt x="0" y="2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" name="Freeform 135">
                <a:extLst>
                  <a:ext uri="{FF2B5EF4-FFF2-40B4-BE49-F238E27FC236}">
                    <a16:creationId xmlns:a16="http://schemas.microsoft.com/office/drawing/2014/main" id="{966DA11E-CB73-4C4D-B5F5-74D2E119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770" y="4008767"/>
                <a:ext cx="42898" cy="63267"/>
              </a:xfrm>
              <a:custGeom>
                <a:avLst/>
                <a:gdLst>
                  <a:gd name="T0" fmla="*/ 76 w 28"/>
                  <a:gd name="T1" fmla="*/ 5 h 26"/>
                  <a:gd name="T2" fmla="*/ 21 w 28"/>
                  <a:gd name="T3" fmla="*/ 17 h 26"/>
                  <a:gd name="T4" fmla="*/ 0 w 28"/>
                  <a:gd name="T5" fmla="*/ 7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8" y="2"/>
                    </a:moveTo>
                    <a:cubicBezTo>
                      <a:pt x="23" y="0"/>
                      <a:pt x="13" y="3"/>
                      <a:pt x="8" y="6"/>
                    </a:cubicBezTo>
                    <a:cubicBezTo>
                      <a:pt x="2" y="11"/>
                      <a:pt x="0" y="19"/>
                      <a:pt x="0" y="26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" name="Freeform 136">
                <a:extLst>
                  <a:ext uri="{FF2B5EF4-FFF2-40B4-BE49-F238E27FC236}">
                    <a16:creationId xmlns:a16="http://schemas.microsoft.com/office/drawing/2014/main" id="{6C4E4603-B858-4214-BB5D-0060BEFF7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722" y="3962371"/>
                <a:ext cx="66213" cy="75921"/>
              </a:xfrm>
              <a:custGeom>
                <a:avLst/>
                <a:gdLst>
                  <a:gd name="T0" fmla="*/ 8 w 43"/>
                  <a:gd name="T1" fmla="*/ 0 h 31"/>
                  <a:gd name="T2" fmla="*/ 38 w 43"/>
                  <a:gd name="T3" fmla="*/ 73 h 31"/>
                  <a:gd name="T4" fmla="*/ 117 w 43"/>
                  <a:gd name="T5" fmla="*/ 73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3" y="0"/>
                    </a:moveTo>
                    <a:cubicBezTo>
                      <a:pt x="0" y="6"/>
                      <a:pt x="9" y="20"/>
                      <a:pt x="14" y="24"/>
                    </a:cubicBezTo>
                    <a:cubicBezTo>
                      <a:pt x="24" y="31"/>
                      <a:pt x="33" y="26"/>
                      <a:pt x="43" y="2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6" name="Freeform 137">
                <a:extLst>
                  <a:ext uri="{FF2B5EF4-FFF2-40B4-BE49-F238E27FC236}">
                    <a16:creationId xmlns:a16="http://schemas.microsoft.com/office/drawing/2014/main" id="{EEE04819-46E5-4699-A6F8-099E68FD1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745" y="4008767"/>
                <a:ext cx="41033" cy="59050"/>
              </a:xfrm>
              <a:custGeom>
                <a:avLst/>
                <a:gdLst>
                  <a:gd name="T0" fmla="*/ 0 w 27"/>
                  <a:gd name="T1" fmla="*/ 0 h 24"/>
                  <a:gd name="T2" fmla="*/ 68 w 27"/>
                  <a:gd name="T3" fmla="*/ 74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cubicBezTo>
                      <a:pt x="15" y="0"/>
                      <a:pt x="27" y="7"/>
                      <a:pt x="26" y="2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7" name="Freeform 138">
                <a:extLst>
                  <a:ext uri="{FF2B5EF4-FFF2-40B4-BE49-F238E27FC236}">
                    <a16:creationId xmlns:a16="http://schemas.microsoft.com/office/drawing/2014/main" id="{B97E6887-157D-4644-9AB0-8DAE1D477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610" y="4062192"/>
                <a:ext cx="71808" cy="66079"/>
              </a:xfrm>
              <a:custGeom>
                <a:avLst/>
                <a:gdLst>
                  <a:gd name="T0" fmla="*/ 0 w 47"/>
                  <a:gd name="T1" fmla="*/ 82 h 27"/>
                  <a:gd name="T2" fmla="*/ 51 w 47"/>
                  <a:gd name="T3" fmla="*/ 5 h 27"/>
                  <a:gd name="T4" fmla="*/ 126 w 47"/>
                  <a:gd name="T5" fmla="*/ 45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0" y="27"/>
                    </a:moveTo>
                    <a:cubicBezTo>
                      <a:pt x="0" y="14"/>
                      <a:pt x="6" y="4"/>
                      <a:pt x="19" y="2"/>
                    </a:cubicBezTo>
                    <a:cubicBezTo>
                      <a:pt x="30" y="0"/>
                      <a:pt x="40" y="7"/>
                      <a:pt x="47" y="1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8" name="Freeform 139">
                <a:extLst>
                  <a:ext uri="{FF2B5EF4-FFF2-40B4-BE49-F238E27FC236}">
                    <a16:creationId xmlns:a16="http://schemas.microsoft.com/office/drawing/2014/main" id="{26F80292-8096-40BD-BF55-31F800544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408" y="4062192"/>
                <a:ext cx="62482" cy="54832"/>
              </a:xfrm>
              <a:custGeom>
                <a:avLst/>
                <a:gdLst>
                  <a:gd name="T0" fmla="*/ 0 w 41"/>
                  <a:gd name="T1" fmla="*/ 28 h 22"/>
                  <a:gd name="T2" fmla="*/ 62 w 41"/>
                  <a:gd name="T3" fmla="*/ 7 h 22"/>
                  <a:gd name="T4" fmla="*/ 109 w 41"/>
                  <a:gd name="T5" fmla="*/ 6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2">
                    <a:moveTo>
                      <a:pt x="0" y="9"/>
                    </a:moveTo>
                    <a:cubicBezTo>
                      <a:pt x="7" y="5"/>
                      <a:pt x="14" y="0"/>
                      <a:pt x="23" y="2"/>
                    </a:cubicBezTo>
                    <a:cubicBezTo>
                      <a:pt x="30" y="3"/>
                      <a:pt x="39" y="15"/>
                      <a:pt x="41" y="22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9" name="Freeform 140">
                <a:extLst>
                  <a:ext uri="{FF2B5EF4-FFF2-40B4-BE49-F238E27FC236}">
                    <a16:creationId xmlns:a16="http://schemas.microsoft.com/office/drawing/2014/main" id="{970311C8-1216-4FF8-AB61-1345030E4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563" y="3982054"/>
                <a:ext cx="69011" cy="57644"/>
              </a:xfrm>
              <a:custGeom>
                <a:avLst/>
                <a:gdLst>
                  <a:gd name="T0" fmla="*/ 3 w 45"/>
                  <a:gd name="T1" fmla="*/ 0 h 24"/>
                  <a:gd name="T2" fmla="*/ 51 w 45"/>
                  <a:gd name="T3" fmla="*/ 58 h 24"/>
                  <a:gd name="T4" fmla="*/ 122 w 45"/>
                  <a:gd name="T5" fmla="*/ 46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24">
                    <a:moveTo>
                      <a:pt x="1" y="0"/>
                    </a:moveTo>
                    <a:cubicBezTo>
                      <a:pt x="0" y="9"/>
                      <a:pt x="12" y="17"/>
                      <a:pt x="19" y="20"/>
                    </a:cubicBezTo>
                    <a:cubicBezTo>
                      <a:pt x="30" y="24"/>
                      <a:pt x="36" y="22"/>
                      <a:pt x="45" y="16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0" name="Freeform 141">
                <a:extLst>
                  <a:ext uri="{FF2B5EF4-FFF2-40B4-BE49-F238E27FC236}">
                    <a16:creationId xmlns:a16="http://schemas.microsoft.com/office/drawing/2014/main" id="{590D67BE-31B4-4F09-962B-11B2B000E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012" y="4049540"/>
                <a:ext cx="76471" cy="71703"/>
              </a:xfrm>
              <a:custGeom>
                <a:avLst/>
                <a:gdLst>
                  <a:gd name="T0" fmla="*/ 11 w 50"/>
                  <a:gd name="T1" fmla="*/ 90 h 29"/>
                  <a:gd name="T2" fmla="*/ 64 w 50"/>
                  <a:gd name="T3" fmla="*/ 12 h 29"/>
                  <a:gd name="T4" fmla="*/ 134 w 50"/>
                  <a:gd name="T5" fmla="*/ 32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29">
                    <a:moveTo>
                      <a:pt x="4" y="29"/>
                    </a:moveTo>
                    <a:cubicBezTo>
                      <a:pt x="0" y="18"/>
                      <a:pt x="16" y="7"/>
                      <a:pt x="24" y="4"/>
                    </a:cubicBezTo>
                    <a:cubicBezTo>
                      <a:pt x="34" y="0"/>
                      <a:pt x="42" y="4"/>
                      <a:pt x="50" y="1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1" name="Freeform 142">
                <a:extLst>
                  <a:ext uri="{FF2B5EF4-FFF2-40B4-BE49-F238E27FC236}">
                    <a16:creationId xmlns:a16="http://schemas.microsoft.com/office/drawing/2014/main" id="{21D91D7F-7B29-421A-B202-FA08C2D60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864" y="3946904"/>
                <a:ext cx="65280" cy="68891"/>
              </a:xfrm>
              <a:custGeom>
                <a:avLst/>
                <a:gdLst>
                  <a:gd name="T0" fmla="*/ 114 w 43"/>
                  <a:gd name="T1" fmla="*/ 0 h 28"/>
                  <a:gd name="T2" fmla="*/ 80 w 43"/>
                  <a:gd name="T3" fmla="*/ 65 h 28"/>
                  <a:gd name="T4" fmla="*/ 0 w 43"/>
                  <a:gd name="T5" fmla="*/ 77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8">
                    <a:moveTo>
                      <a:pt x="43" y="0"/>
                    </a:moveTo>
                    <a:cubicBezTo>
                      <a:pt x="41" y="9"/>
                      <a:pt x="38" y="17"/>
                      <a:pt x="30" y="21"/>
                    </a:cubicBezTo>
                    <a:cubicBezTo>
                      <a:pt x="22" y="24"/>
                      <a:pt x="8" y="28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2" name="Freeform 143">
                <a:extLst>
                  <a:ext uri="{FF2B5EF4-FFF2-40B4-BE49-F238E27FC236}">
                    <a16:creationId xmlns:a16="http://schemas.microsoft.com/office/drawing/2014/main" id="{6A6BF889-DED6-4559-8EFC-DA9AD236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58" y="4029855"/>
                <a:ext cx="42898" cy="35149"/>
              </a:xfrm>
              <a:custGeom>
                <a:avLst/>
                <a:gdLst>
                  <a:gd name="T0" fmla="*/ 76 w 28"/>
                  <a:gd name="T1" fmla="*/ 45 h 14"/>
                  <a:gd name="T2" fmla="*/ 0 w 28"/>
                  <a:gd name="T3" fmla="*/ 2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20" y="10"/>
                      <a:pt x="9" y="0"/>
                      <a:pt x="0" y="8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3" name="Freeform 144">
                <a:extLst>
                  <a:ext uri="{FF2B5EF4-FFF2-40B4-BE49-F238E27FC236}">
                    <a16:creationId xmlns:a16="http://schemas.microsoft.com/office/drawing/2014/main" id="{662E4989-D0DF-41A3-82ED-6D43CDC30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459" y="4038292"/>
                <a:ext cx="54090" cy="122317"/>
              </a:xfrm>
              <a:custGeom>
                <a:avLst/>
                <a:gdLst>
                  <a:gd name="T0" fmla="*/ 0 w 35"/>
                  <a:gd name="T1" fmla="*/ 16 h 50"/>
                  <a:gd name="T2" fmla="*/ 80 w 35"/>
                  <a:gd name="T3" fmla="*/ 54 h 50"/>
                  <a:gd name="T4" fmla="*/ 51 w 35"/>
                  <a:gd name="T5" fmla="*/ 106 h 50"/>
                  <a:gd name="T6" fmla="*/ 96 w 35"/>
                  <a:gd name="T7" fmla="*/ 151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50">
                    <a:moveTo>
                      <a:pt x="0" y="5"/>
                    </a:moveTo>
                    <a:cubicBezTo>
                      <a:pt x="9" y="0"/>
                      <a:pt x="26" y="8"/>
                      <a:pt x="29" y="18"/>
                    </a:cubicBezTo>
                    <a:cubicBezTo>
                      <a:pt x="32" y="26"/>
                      <a:pt x="26" y="33"/>
                      <a:pt x="19" y="35"/>
                    </a:cubicBezTo>
                    <a:cubicBezTo>
                      <a:pt x="30" y="34"/>
                      <a:pt x="33" y="41"/>
                      <a:pt x="35" y="5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4" name="Freeform 145">
                <a:extLst>
                  <a:ext uri="{FF2B5EF4-FFF2-40B4-BE49-F238E27FC236}">
                    <a16:creationId xmlns:a16="http://schemas.microsoft.com/office/drawing/2014/main" id="{3AFCBEE7-2A7D-46A3-92AD-5588BEB62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538" y="4118430"/>
                <a:ext cx="71808" cy="49208"/>
              </a:xfrm>
              <a:custGeom>
                <a:avLst/>
                <a:gdLst>
                  <a:gd name="T0" fmla="*/ 0 w 47"/>
                  <a:gd name="T1" fmla="*/ 61 h 20"/>
                  <a:gd name="T2" fmla="*/ 56 w 47"/>
                  <a:gd name="T3" fmla="*/ 0 h 20"/>
                  <a:gd name="T4" fmla="*/ 100 w 47"/>
                  <a:gd name="T5" fmla="*/ 12 h 20"/>
                  <a:gd name="T6" fmla="*/ 126 w 47"/>
                  <a:gd name="T7" fmla="*/ 3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0">
                    <a:moveTo>
                      <a:pt x="0" y="20"/>
                    </a:moveTo>
                    <a:cubicBezTo>
                      <a:pt x="1" y="10"/>
                      <a:pt x="11" y="1"/>
                      <a:pt x="21" y="0"/>
                    </a:cubicBezTo>
                    <a:cubicBezTo>
                      <a:pt x="27" y="0"/>
                      <a:pt x="32" y="2"/>
                      <a:pt x="37" y="4"/>
                    </a:cubicBezTo>
                    <a:cubicBezTo>
                      <a:pt x="40" y="6"/>
                      <a:pt x="44" y="9"/>
                      <a:pt x="47" y="1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5" name="Freeform 146">
                <a:extLst>
                  <a:ext uri="{FF2B5EF4-FFF2-40B4-BE49-F238E27FC236}">
                    <a16:creationId xmlns:a16="http://schemas.microsoft.com/office/drawing/2014/main" id="{3B1CAC9E-4410-44D4-A16A-D805C40D5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028" y="4069223"/>
                <a:ext cx="73673" cy="54832"/>
              </a:xfrm>
              <a:custGeom>
                <a:avLst/>
                <a:gdLst>
                  <a:gd name="T0" fmla="*/ 0 w 48"/>
                  <a:gd name="T1" fmla="*/ 37 h 22"/>
                  <a:gd name="T2" fmla="*/ 104 w 48"/>
                  <a:gd name="T3" fmla="*/ 50 h 22"/>
                  <a:gd name="T4" fmla="*/ 127 w 48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22">
                    <a:moveTo>
                      <a:pt x="0" y="12"/>
                    </a:moveTo>
                    <a:cubicBezTo>
                      <a:pt x="5" y="22"/>
                      <a:pt x="30" y="20"/>
                      <a:pt x="38" y="16"/>
                    </a:cubicBezTo>
                    <a:cubicBezTo>
                      <a:pt x="44" y="13"/>
                      <a:pt x="48" y="7"/>
                      <a:pt x="47" y="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6" name="Freeform 147">
                <a:extLst>
                  <a:ext uri="{FF2B5EF4-FFF2-40B4-BE49-F238E27FC236}">
                    <a16:creationId xmlns:a16="http://schemas.microsoft.com/office/drawing/2014/main" id="{AB0F871D-6929-4614-A2A3-B8AF68BF0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590" y="4114213"/>
                <a:ext cx="43831" cy="43585"/>
              </a:xfrm>
              <a:custGeom>
                <a:avLst/>
                <a:gdLst>
                  <a:gd name="T0" fmla="*/ 0 w 29"/>
                  <a:gd name="T1" fmla="*/ 3 h 18"/>
                  <a:gd name="T2" fmla="*/ 52 w 29"/>
                  <a:gd name="T3" fmla="*/ 16 h 18"/>
                  <a:gd name="T4" fmla="*/ 73 w 29"/>
                  <a:gd name="T5" fmla="*/ 53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8">
                    <a:moveTo>
                      <a:pt x="0" y="1"/>
                    </a:moveTo>
                    <a:cubicBezTo>
                      <a:pt x="7" y="1"/>
                      <a:pt x="14" y="0"/>
                      <a:pt x="20" y="5"/>
                    </a:cubicBezTo>
                    <a:cubicBezTo>
                      <a:pt x="23" y="7"/>
                      <a:pt x="29" y="15"/>
                      <a:pt x="28" y="18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7" name="Freeform 148">
                <a:extLst>
                  <a:ext uri="{FF2B5EF4-FFF2-40B4-BE49-F238E27FC236}">
                    <a16:creationId xmlns:a16="http://schemas.microsoft.com/office/drawing/2014/main" id="{0A185E0B-148F-4E5A-955F-62B4BF86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089" y="3949716"/>
                <a:ext cx="7460" cy="46397"/>
              </a:xfrm>
              <a:custGeom>
                <a:avLst/>
                <a:gdLst>
                  <a:gd name="T0" fmla="*/ 8 w 5"/>
                  <a:gd name="T1" fmla="*/ 0 h 19"/>
                  <a:gd name="T2" fmla="*/ 0 w 5"/>
                  <a:gd name="T3" fmla="*/ 28 h 19"/>
                  <a:gd name="T4" fmla="*/ 13 w 5"/>
                  <a:gd name="T5" fmla="*/ 5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cubicBezTo>
                      <a:pt x="1" y="2"/>
                      <a:pt x="0" y="6"/>
                      <a:pt x="0" y="9"/>
                    </a:cubicBezTo>
                    <a:cubicBezTo>
                      <a:pt x="1" y="14"/>
                      <a:pt x="2" y="16"/>
                      <a:pt x="5" y="1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8" name="Freeform 149">
                <a:extLst>
                  <a:ext uri="{FF2B5EF4-FFF2-40B4-BE49-F238E27FC236}">
                    <a16:creationId xmlns:a16="http://schemas.microsoft.com/office/drawing/2014/main" id="{F68AA86B-65DC-479B-A441-2B2BA8631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179" y="3982054"/>
                <a:ext cx="30775" cy="36554"/>
              </a:xfrm>
              <a:custGeom>
                <a:avLst/>
                <a:gdLst>
                  <a:gd name="T0" fmla="*/ 51 w 20"/>
                  <a:gd name="T1" fmla="*/ 0 h 15"/>
                  <a:gd name="T2" fmla="*/ 41 w 20"/>
                  <a:gd name="T3" fmla="*/ 28 h 15"/>
                  <a:gd name="T4" fmla="*/ 0 w 20"/>
                  <a:gd name="T5" fmla="*/ 42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5">
                    <a:moveTo>
                      <a:pt x="19" y="0"/>
                    </a:moveTo>
                    <a:cubicBezTo>
                      <a:pt x="20" y="3"/>
                      <a:pt x="17" y="7"/>
                      <a:pt x="15" y="9"/>
                    </a:cubicBezTo>
                    <a:cubicBezTo>
                      <a:pt x="12" y="13"/>
                      <a:pt x="5" y="15"/>
                      <a:pt x="0" y="1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49" name="Freeform 150">
                <a:extLst>
                  <a:ext uri="{FF2B5EF4-FFF2-40B4-BE49-F238E27FC236}">
                    <a16:creationId xmlns:a16="http://schemas.microsoft.com/office/drawing/2014/main" id="{D860119B-D612-45AA-9CA4-B49FD1F31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848489"/>
                <a:ext cx="1311198" cy="327586"/>
              </a:xfrm>
              <a:custGeom>
                <a:avLst/>
                <a:gdLst>
                  <a:gd name="T0" fmla="*/ 0 w 859"/>
                  <a:gd name="T1" fmla="*/ 168 h 133"/>
                  <a:gd name="T2" fmla="*/ 0 w 859"/>
                  <a:gd name="T3" fmla="*/ 408 h 133"/>
                  <a:gd name="T4" fmla="*/ 2301 w 859"/>
                  <a:gd name="T5" fmla="*/ 408 h 133"/>
                  <a:gd name="T6" fmla="*/ 2301 w 859"/>
                  <a:gd name="T7" fmla="*/ 95 h 133"/>
                  <a:gd name="T8" fmla="*/ 2267 w 859"/>
                  <a:gd name="T9" fmla="*/ 117 h 133"/>
                  <a:gd name="T10" fmla="*/ 2205 w 859"/>
                  <a:gd name="T11" fmla="*/ 70 h 133"/>
                  <a:gd name="T12" fmla="*/ 2103 w 859"/>
                  <a:gd name="T13" fmla="*/ 130 h 133"/>
                  <a:gd name="T14" fmla="*/ 2015 w 859"/>
                  <a:gd name="T15" fmla="*/ 93 h 133"/>
                  <a:gd name="T16" fmla="*/ 1931 w 859"/>
                  <a:gd name="T17" fmla="*/ 144 h 133"/>
                  <a:gd name="T18" fmla="*/ 1854 w 859"/>
                  <a:gd name="T19" fmla="*/ 93 h 133"/>
                  <a:gd name="T20" fmla="*/ 1797 w 859"/>
                  <a:gd name="T21" fmla="*/ 147 h 133"/>
                  <a:gd name="T22" fmla="*/ 1725 w 859"/>
                  <a:gd name="T23" fmla="*/ 77 h 133"/>
                  <a:gd name="T24" fmla="*/ 1653 w 859"/>
                  <a:gd name="T25" fmla="*/ 142 h 133"/>
                  <a:gd name="T26" fmla="*/ 1557 w 859"/>
                  <a:gd name="T27" fmla="*/ 74 h 133"/>
                  <a:gd name="T28" fmla="*/ 1460 w 859"/>
                  <a:gd name="T29" fmla="*/ 119 h 133"/>
                  <a:gd name="T30" fmla="*/ 1287 w 859"/>
                  <a:gd name="T31" fmla="*/ 114 h 133"/>
                  <a:gd name="T32" fmla="*/ 1200 w 859"/>
                  <a:gd name="T33" fmla="*/ 68 h 133"/>
                  <a:gd name="T34" fmla="*/ 1111 w 859"/>
                  <a:gd name="T35" fmla="*/ 105 h 133"/>
                  <a:gd name="T36" fmla="*/ 972 w 859"/>
                  <a:gd name="T37" fmla="*/ 77 h 133"/>
                  <a:gd name="T38" fmla="*/ 941 w 859"/>
                  <a:gd name="T39" fmla="*/ 166 h 133"/>
                  <a:gd name="T40" fmla="*/ 828 w 859"/>
                  <a:gd name="T41" fmla="*/ 114 h 133"/>
                  <a:gd name="T42" fmla="*/ 712 w 859"/>
                  <a:gd name="T43" fmla="*/ 187 h 133"/>
                  <a:gd name="T44" fmla="*/ 648 w 859"/>
                  <a:gd name="T45" fmla="*/ 81 h 133"/>
                  <a:gd name="T46" fmla="*/ 589 w 859"/>
                  <a:gd name="T47" fmla="*/ 123 h 133"/>
                  <a:gd name="T48" fmla="*/ 534 w 859"/>
                  <a:gd name="T49" fmla="*/ 93 h 133"/>
                  <a:gd name="T50" fmla="*/ 437 w 859"/>
                  <a:gd name="T51" fmla="*/ 119 h 133"/>
                  <a:gd name="T52" fmla="*/ 303 w 859"/>
                  <a:gd name="T53" fmla="*/ 126 h 133"/>
                  <a:gd name="T54" fmla="*/ 155 w 859"/>
                  <a:gd name="T55" fmla="*/ 126 h 133"/>
                  <a:gd name="T56" fmla="*/ 33 w 859"/>
                  <a:gd name="T57" fmla="*/ 159 h 133"/>
                  <a:gd name="T58" fmla="*/ 0 w 859"/>
                  <a:gd name="T59" fmla="*/ 168 h 1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9" h="133">
                    <a:moveTo>
                      <a:pt x="0" y="55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859" y="133"/>
                      <a:pt x="859" y="133"/>
                      <a:pt x="859" y="133"/>
                    </a:cubicBezTo>
                    <a:cubicBezTo>
                      <a:pt x="859" y="31"/>
                      <a:pt x="859" y="31"/>
                      <a:pt x="859" y="31"/>
                    </a:cubicBezTo>
                    <a:cubicBezTo>
                      <a:pt x="859" y="31"/>
                      <a:pt x="850" y="29"/>
                      <a:pt x="846" y="38"/>
                    </a:cubicBezTo>
                    <a:cubicBezTo>
                      <a:pt x="846" y="38"/>
                      <a:pt x="847" y="23"/>
                      <a:pt x="823" y="23"/>
                    </a:cubicBezTo>
                    <a:cubicBezTo>
                      <a:pt x="799" y="23"/>
                      <a:pt x="785" y="42"/>
                      <a:pt x="785" y="42"/>
                    </a:cubicBezTo>
                    <a:cubicBezTo>
                      <a:pt x="785" y="42"/>
                      <a:pt x="776" y="29"/>
                      <a:pt x="752" y="30"/>
                    </a:cubicBezTo>
                    <a:cubicBezTo>
                      <a:pt x="727" y="31"/>
                      <a:pt x="721" y="47"/>
                      <a:pt x="721" y="47"/>
                    </a:cubicBezTo>
                    <a:cubicBezTo>
                      <a:pt x="721" y="47"/>
                      <a:pt x="722" y="27"/>
                      <a:pt x="692" y="30"/>
                    </a:cubicBezTo>
                    <a:cubicBezTo>
                      <a:pt x="662" y="34"/>
                      <a:pt x="671" y="48"/>
                      <a:pt x="671" y="48"/>
                    </a:cubicBezTo>
                    <a:cubicBezTo>
                      <a:pt x="671" y="48"/>
                      <a:pt x="665" y="22"/>
                      <a:pt x="644" y="25"/>
                    </a:cubicBezTo>
                    <a:cubicBezTo>
                      <a:pt x="624" y="27"/>
                      <a:pt x="617" y="46"/>
                      <a:pt x="617" y="46"/>
                    </a:cubicBezTo>
                    <a:cubicBezTo>
                      <a:pt x="617" y="46"/>
                      <a:pt x="612" y="25"/>
                      <a:pt x="581" y="24"/>
                    </a:cubicBezTo>
                    <a:cubicBezTo>
                      <a:pt x="551" y="24"/>
                      <a:pt x="545" y="39"/>
                      <a:pt x="545" y="39"/>
                    </a:cubicBezTo>
                    <a:cubicBezTo>
                      <a:pt x="545" y="39"/>
                      <a:pt x="532" y="0"/>
                      <a:pt x="480" y="37"/>
                    </a:cubicBezTo>
                    <a:cubicBezTo>
                      <a:pt x="480" y="37"/>
                      <a:pt x="472" y="20"/>
                      <a:pt x="448" y="22"/>
                    </a:cubicBezTo>
                    <a:cubicBezTo>
                      <a:pt x="423" y="25"/>
                      <a:pt x="415" y="34"/>
                      <a:pt x="415" y="34"/>
                    </a:cubicBezTo>
                    <a:cubicBezTo>
                      <a:pt x="415" y="34"/>
                      <a:pt x="388" y="8"/>
                      <a:pt x="363" y="25"/>
                    </a:cubicBezTo>
                    <a:cubicBezTo>
                      <a:pt x="338" y="42"/>
                      <a:pt x="351" y="54"/>
                      <a:pt x="351" y="54"/>
                    </a:cubicBezTo>
                    <a:cubicBezTo>
                      <a:pt x="351" y="54"/>
                      <a:pt x="333" y="33"/>
                      <a:pt x="309" y="37"/>
                    </a:cubicBezTo>
                    <a:cubicBezTo>
                      <a:pt x="285" y="41"/>
                      <a:pt x="266" y="61"/>
                      <a:pt x="266" y="61"/>
                    </a:cubicBezTo>
                    <a:cubicBezTo>
                      <a:pt x="266" y="61"/>
                      <a:pt x="270" y="29"/>
                      <a:pt x="242" y="26"/>
                    </a:cubicBezTo>
                    <a:cubicBezTo>
                      <a:pt x="215" y="23"/>
                      <a:pt x="220" y="40"/>
                      <a:pt x="220" y="40"/>
                    </a:cubicBezTo>
                    <a:cubicBezTo>
                      <a:pt x="220" y="40"/>
                      <a:pt x="212" y="24"/>
                      <a:pt x="199" y="30"/>
                    </a:cubicBezTo>
                    <a:cubicBezTo>
                      <a:pt x="186" y="35"/>
                      <a:pt x="177" y="57"/>
                      <a:pt x="163" y="39"/>
                    </a:cubicBezTo>
                    <a:cubicBezTo>
                      <a:pt x="149" y="20"/>
                      <a:pt x="127" y="23"/>
                      <a:pt x="113" y="41"/>
                    </a:cubicBezTo>
                    <a:cubicBezTo>
                      <a:pt x="113" y="41"/>
                      <a:pt x="94" y="13"/>
                      <a:pt x="58" y="41"/>
                    </a:cubicBezTo>
                    <a:cubicBezTo>
                      <a:pt x="58" y="41"/>
                      <a:pt x="24" y="17"/>
                      <a:pt x="12" y="52"/>
                    </a:cubicBezTo>
                    <a:cubicBezTo>
                      <a:pt x="12" y="52"/>
                      <a:pt x="2" y="44"/>
                      <a:pt x="0" y="55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0" name="Freeform 151">
                <a:extLst>
                  <a:ext uri="{FF2B5EF4-FFF2-40B4-BE49-F238E27FC236}">
                    <a16:creationId xmlns:a16="http://schemas.microsoft.com/office/drawing/2014/main" id="{72F5DD39-D6B4-4E47-B12E-BD007B7C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293" y="4084689"/>
                <a:ext cx="55022" cy="91387"/>
              </a:xfrm>
              <a:custGeom>
                <a:avLst/>
                <a:gdLst>
                  <a:gd name="T0" fmla="*/ 97 w 36"/>
                  <a:gd name="T1" fmla="*/ 12 h 37"/>
                  <a:gd name="T2" fmla="*/ 25 w 36"/>
                  <a:gd name="T3" fmla="*/ 37 h 37"/>
                  <a:gd name="T4" fmla="*/ 0 w 36"/>
                  <a:gd name="T5" fmla="*/ 114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7">
                    <a:moveTo>
                      <a:pt x="36" y="4"/>
                    </a:moveTo>
                    <a:cubicBezTo>
                      <a:pt x="28" y="0"/>
                      <a:pt x="15" y="7"/>
                      <a:pt x="9" y="12"/>
                    </a:cubicBezTo>
                    <a:cubicBezTo>
                      <a:pt x="1" y="19"/>
                      <a:pt x="0" y="27"/>
                      <a:pt x="0" y="37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1" name="Freeform 152">
                <a:extLst>
                  <a:ext uri="{FF2B5EF4-FFF2-40B4-BE49-F238E27FC236}">
                    <a16:creationId xmlns:a16="http://schemas.microsoft.com/office/drawing/2014/main" id="{1C39552F-DB95-4581-AD60-4E155123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383" y="4084689"/>
                <a:ext cx="39168" cy="32337"/>
              </a:xfrm>
              <a:custGeom>
                <a:avLst/>
                <a:gdLst>
                  <a:gd name="T0" fmla="*/ 68 w 26"/>
                  <a:gd name="T1" fmla="*/ 41 h 13"/>
                  <a:gd name="T2" fmla="*/ 0 w 26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3">
                    <a:moveTo>
                      <a:pt x="26" y="13"/>
                    </a:moveTo>
                    <a:cubicBezTo>
                      <a:pt x="20" y="2"/>
                      <a:pt x="10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2" name="Freeform 153">
                <a:extLst>
                  <a:ext uri="{FF2B5EF4-FFF2-40B4-BE49-F238E27FC236}">
                    <a16:creationId xmlns:a16="http://schemas.microsoft.com/office/drawing/2014/main" id="{54F24FEF-0F8C-424E-B0B1-98242DC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27" y="3942689"/>
                <a:ext cx="15854" cy="60456"/>
              </a:xfrm>
              <a:custGeom>
                <a:avLst/>
                <a:gdLst>
                  <a:gd name="T0" fmla="*/ 12 w 10"/>
                  <a:gd name="T1" fmla="*/ 0 h 25"/>
                  <a:gd name="T2" fmla="*/ 0 w 10"/>
                  <a:gd name="T3" fmla="*/ 74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5">
                    <a:moveTo>
                      <a:pt x="4" y="0"/>
                    </a:moveTo>
                    <a:cubicBezTo>
                      <a:pt x="6" y="8"/>
                      <a:pt x="10" y="22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3" name="Freeform 154">
                <a:extLst>
                  <a:ext uri="{FF2B5EF4-FFF2-40B4-BE49-F238E27FC236}">
                    <a16:creationId xmlns:a16="http://schemas.microsoft.com/office/drawing/2014/main" id="{3B746973-14CD-4F7E-93B5-4F80DA040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572" y="3959560"/>
                <a:ext cx="8394" cy="39366"/>
              </a:xfrm>
              <a:custGeom>
                <a:avLst/>
                <a:gdLst>
                  <a:gd name="T0" fmla="*/ 14 w 6"/>
                  <a:gd name="T1" fmla="*/ 0 h 16"/>
                  <a:gd name="T2" fmla="*/ 12 w 6"/>
                  <a:gd name="T3" fmla="*/ 28 h 16"/>
                  <a:gd name="T4" fmla="*/ 0 w 6"/>
                  <a:gd name="T5" fmla="*/ 4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6" y="3"/>
                      <a:pt x="6" y="6"/>
                      <a:pt x="5" y="9"/>
                    </a:cubicBezTo>
                    <a:cubicBezTo>
                      <a:pt x="3" y="12"/>
                      <a:pt x="1" y="13"/>
                      <a:pt x="0" y="16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4" name="Freeform 155">
                <a:extLst>
                  <a:ext uri="{FF2B5EF4-FFF2-40B4-BE49-F238E27FC236}">
                    <a16:creationId xmlns:a16="http://schemas.microsoft.com/office/drawing/2014/main" id="{03587FE0-5A27-4981-9D98-10422816C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563" y="3966590"/>
                <a:ext cx="14921" cy="22496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20 h 9"/>
                  <a:gd name="T4" fmla="*/ 26 w 10"/>
                  <a:gd name="T5" fmla="*/ 28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2" y="1"/>
                      <a:pt x="3" y="4"/>
                      <a:pt x="4" y="6"/>
                    </a:cubicBezTo>
                    <a:cubicBezTo>
                      <a:pt x="6" y="7"/>
                      <a:pt x="8" y="9"/>
                      <a:pt x="10" y="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5" name="Freeform 156">
                <a:extLst>
                  <a:ext uri="{FF2B5EF4-FFF2-40B4-BE49-F238E27FC236}">
                    <a16:creationId xmlns:a16="http://schemas.microsoft.com/office/drawing/2014/main" id="{C4C35119-5F7A-4CCF-BF81-1167B06B4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035853"/>
                <a:ext cx="1311199" cy="552537"/>
              </a:xfrm>
              <a:custGeom>
                <a:avLst/>
                <a:gdLst>
                  <a:gd name="T0" fmla="*/ 0 w 859"/>
                  <a:gd name="T1" fmla="*/ 589 h 225"/>
                  <a:gd name="T2" fmla="*/ 0 w 859"/>
                  <a:gd name="T3" fmla="*/ 0 h 225"/>
                  <a:gd name="T4" fmla="*/ 2301 w 859"/>
                  <a:gd name="T5" fmla="*/ 0 h 225"/>
                  <a:gd name="T6" fmla="*/ 2301 w 859"/>
                  <a:gd name="T7" fmla="*/ 400 h 225"/>
                  <a:gd name="T8" fmla="*/ 2128 w 859"/>
                  <a:gd name="T9" fmla="*/ 583 h 225"/>
                  <a:gd name="T10" fmla="*/ 1787 w 859"/>
                  <a:gd name="T11" fmla="*/ 356 h 225"/>
                  <a:gd name="T12" fmla="*/ 1435 w 859"/>
                  <a:gd name="T13" fmla="*/ 629 h 225"/>
                  <a:gd name="T14" fmla="*/ 1139 w 859"/>
                  <a:gd name="T15" fmla="*/ 339 h 225"/>
                  <a:gd name="T16" fmla="*/ 846 w 859"/>
                  <a:gd name="T17" fmla="*/ 658 h 225"/>
                  <a:gd name="T18" fmla="*/ 480 w 859"/>
                  <a:gd name="T19" fmla="*/ 475 h 225"/>
                  <a:gd name="T20" fmla="*/ 173 w 859"/>
                  <a:gd name="T21" fmla="*/ 678 h 225"/>
                  <a:gd name="T22" fmla="*/ 0 w 859"/>
                  <a:gd name="T23" fmla="*/ 589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9" h="225">
                    <a:moveTo>
                      <a:pt x="0" y="19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59" y="0"/>
                      <a:pt x="859" y="0"/>
                      <a:pt x="859" y="0"/>
                    </a:cubicBezTo>
                    <a:cubicBezTo>
                      <a:pt x="859" y="131"/>
                      <a:pt x="859" y="131"/>
                      <a:pt x="859" y="131"/>
                    </a:cubicBezTo>
                    <a:cubicBezTo>
                      <a:pt x="859" y="131"/>
                      <a:pt x="829" y="191"/>
                      <a:pt x="794" y="191"/>
                    </a:cubicBezTo>
                    <a:cubicBezTo>
                      <a:pt x="759" y="191"/>
                      <a:pt x="723" y="117"/>
                      <a:pt x="667" y="117"/>
                    </a:cubicBezTo>
                    <a:cubicBezTo>
                      <a:pt x="610" y="117"/>
                      <a:pt x="605" y="206"/>
                      <a:pt x="536" y="206"/>
                    </a:cubicBezTo>
                    <a:cubicBezTo>
                      <a:pt x="467" y="206"/>
                      <a:pt x="483" y="111"/>
                      <a:pt x="425" y="111"/>
                    </a:cubicBezTo>
                    <a:cubicBezTo>
                      <a:pt x="368" y="111"/>
                      <a:pt x="408" y="216"/>
                      <a:pt x="316" y="216"/>
                    </a:cubicBezTo>
                    <a:cubicBezTo>
                      <a:pt x="223" y="216"/>
                      <a:pt x="236" y="153"/>
                      <a:pt x="179" y="156"/>
                    </a:cubicBezTo>
                    <a:cubicBezTo>
                      <a:pt x="137" y="158"/>
                      <a:pt x="145" y="218"/>
                      <a:pt x="65" y="222"/>
                    </a:cubicBezTo>
                    <a:cubicBezTo>
                      <a:pt x="12" y="225"/>
                      <a:pt x="0" y="193"/>
                      <a:pt x="0" y="193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6" name="Freeform 157">
                <a:extLst>
                  <a:ext uri="{FF2B5EF4-FFF2-40B4-BE49-F238E27FC236}">
                    <a16:creationId xmlns:a16="http://schemas.microsoft.com/office/drawing/2014/main" id="{E2420CA2-ADCE-4067-B381-CB2E24953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889" y="2928428"/>
                <a:ext cx="57819" cy="30931"/>
              </a:xfrm>
              <a:custGeom>
                <a:avLst/>
                <a:gdLst>
                  <a:gd name="T0" fmla="*/ 0 w 38"/>
                  <a:gd name="T1" fmla="*/ 12 h 13"/>
                  <a:gd name="T2" fmla="*/ 54 w 38"/>
                  <a:gd name="T3" fmla="*/ 37 h 13"/>
                  <a:gd name="T4" fmla="*/ 101 w 38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3">
                    <a:moveTo>
                      <a:pt x="0" y="4"/>
                    </a:moveTo>
                    <a:cubicBezTo>
                      <a:pt x="7" y="5"/>
                      <a:pt x="16" y="6"/>
                      <a:pt x="20" y="13"/>
                    </a:cubicBezTo>
                    <a:cubicBezTo>
                      <a:pt x="24" y="4"/>
                      <a:pt x="35" y="5"/>
                      <a:pt x="38" y="0"/>
                    </a:cubicBezTo>
                  </a:path>
                </a:pathLst>
              </a:custGeom>
              <a:noFill/>
              <a:ln w="11113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7" name="Freeform 158">
                <a:extLst>
                  <a:ext uri="{FF2B5EF4-FFF2-40B4-BE49-F238E27FC236}">
                    <a16:creationId xmlns:a16="http://schemas.microsoft.com/office/drawing/2014/main" id="{4FA3E9DE-D8E1-4B2F-AB36-D5446B243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278" y="2924830"/>
                <a:ext cx="54090" cy="26713"/>
              </a:xfrm>
              <a:custGeom>
                <a:avLst/>
                <a:gdLst>
                  <a:gd name="T0" fmla="*/ 0 w 35"/>
                  <a:gd name="T1" fmla="*/ 5 h 11"/>
                  <a:gd name="T2" fmla="*/ 51 w 35"/>
                  <a:gd name="T3" fmla="*/ 33 h 11"/>
                  <a:gd name="T4" fmla="*/ 96 w 35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1">
                    <a:moveTo>
                      <a:pt x="0" y="2"/>
                    </a:moveTo>
                    <a:cubicBezTo>
                      <a:pt x="8" y="4"/>
                      <a:pt x="13" y="4"/>
                      <a:pt x="19" y="11"/>
                    </a:cubicBezTo>
                    <a:cubicBezTo>
                      <a:pt x="23" y="4"/>
                      <a:pt x="27" y="2"/>
                      <a:pt x="3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8" name="Freeform 159">
                <a:extLst>
                  <a:ext uri="{FF2B5EF4-FFF2-40B4-BE49-F238E27FC236}">
                    <a16:creationId xmlns:a16="http://schemas.microsoft.com/office/drawing/2014/main" id="{FA8FBEA9-37AD-4FBD-8A36-D06D5B32D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756" y="2891767"/>
                <a:ext cx="50359" cy="29525"/>
              </a:xfrm>
              <a:custGeom>
                <a:avLst/>
                <a:gdLst>
                  <a:gd name="T0" fmla="*/ 0 w 33"/>
                  <a:gd name="T1" fmla="*/ 4 h 12"/>
                  <a:gd name="T2" fmla="*/ 47 w 33"/>
                  <a:gd name="T3" fmla="*/ 37 h 12"/>
                  <a:gd name="T4" fmla="*/ 88 w 3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12">
                    <a:moveTo>
                      <a:pt x="0" y="1"/>
                    </a:moveTo>
                    <a:cubicBezTo>
                      <a:pt x="2" y="4"/>
                      <a:pt x="13" y="8"/>
                      <a:pt x="18" y="12"/>
                    </a:cubicBezTo>
                    <a:cubicBezTo>
                      <a:pt x="20" y="5"/>
                      <a:pt x="27" y="2"/>
                      <a:pt x="33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59" name="Freeform 160">
                <a:extLst>
                  <a:ext uri="{FF2B5EF4-FFF2-40B4-BE49-F238E27FC236}">
                    <a16:creationId xmlns:a16="http://schemas.microsoft.com/office/drawing/2014/main" id="{5F53FDCF-339A-4795-9C75-5FEC26091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657" y="2848862"/>
                <a:ext cx="47561" cy="32337"/>
              </a:xfrm>
              <a:custGeom>
                <a:avLst/>
                <a:gdLst>
                  <a:gd name="T0" fmla="*/ 0 w 31"/>
                  <a:gd name="T1" fmla="*/ 7 h 13"/>
                  <a:gd name="T2" fmla="*/ 46 w 31"/>
                  <a:gd name="T3" fmla="*/ 41 h 13"/>
                  <a:gd name="T4" fmla="*/ 84 w 31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3">
                    <a:moveTo>
                      <a:pt x="0" y="2"/>
                    </a:moveTo>
                    <a:cubicBezTo>
                      <a:pt x="3" y="0"/>
                      <a:pt x="13" y="9"/>
                      <a:pt x="17" y="13"/>
                    </a:cubicBezTo>
                    <a:cubicBezTo>
                      <a:pt x="19" y="6"/>
                      <a:pt x="25" y="2"/>
                      <a:pt x="31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0" name="Freeform 161">
                <a:extLst>
                  <a:ext uri="{FF2B5EF4-FFF2-40B4-BE49-F238E27FC236}">
                    <a16:creationId xmlns:a16="http://schemas.microsoft.com/office/drawing/2014/main" id="{CC0BACCE-F6F3-4922-8FA0-DCF4F70A8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785" y="2890575"/>
                <a:ext cx="49427" cy="26713"/>
              </a:xfrm>
              <a:custGeom>
                <a:avLst/>
                <a:gdLst>
                  <a:gd name="T0" fmla="*/ 0 w 32"/>
                  <a:gd name="T1" fmla="*/ 3 h 11"/>
                  <a:gd name="T2" fmla="*/ 51 w 32"/>
                  <a:gd name="T3" fmla="*/ 33 h 11"/>
                  <a:gd name="T4" fmla="*/ 88 w 32"/>
                  <a:gd name="T5" fmla="*/ 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11">
                    <a:moveTo>
                      <a:pt x="0" y="1"/>
                    </a:moveTo>
                    <a:cubicBezTo>
                      <a:pt x="4" y="0"/>
                      <a:pt x="16" y="6"/>
                      <a:pt x="19" y="11"/>
                    </a:cubicBezTo>
                    <a:cubicBezTo>
                      <a:pt x="21" y="5"/>
                      <a:pt x="27" y="3"/>
                      <a:pt x="32" y="2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1" name="Freeform 162">
                <a:extLst>
                  <a:ext uri="{FF2B5EF4-FFF2-40B4-BE49-F238E27FC236}">
                    <a16:creationId xmlns:a16="http://schemas.microsoft.com/office/drawing/2014/main" id="{3B3433AB-BF26-4CFF-A707-7A6BDBE45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472" y="2907911"/>
                <a:ext cx="52224" cy="25307"/>
              </a:xfrm>
              <a:custGeom>
                <a:avLst/>
                <a:gdLst>
                  <a:gd name="T0" fmla="*/ 0 w 34"/>
                  <a:gd name="T1" fmla="*/ 7 h 10"/>
                  <a:gd name="T2" fmla="*/ 43 w 34"/>
                  <a:gd name="T3" fmla="*/ 32 h 10"/>
                  <a:gd name="T4" fmla="*/ 92 w 3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0">
                    <a:moveTo>
                      <a:pt x="0" y="2"/>
                    </a:moveTo>
                    <a:cubicBezTo>
                      <a:pt x="7" y="1"/>
                      <a:pt x="11" y="6"/>
                      <a:pt x="16" y="10"/>
                    </a:cubicBezTo>
                    <a:cubicBezTo>
                      <a:pt x="19" y="5"/>
                      <a:pt x="30" y="0"/>
                      <a:pt x="34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2" name="Freeform 163">
                <a:extLst>
                  <a:ext uri="{FF2B5EF4-FFF2-40B4-BE49-F238E27FC236}">
                    <a16:creationId xmlns:a16="http://schemas.microsoft.com/office/drawing/2014/main" id="{0B1497E3-556B-4351-A128-F5604AAAA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462" y="3613697"/>
                <a:ext cx="1305604" cy="119505"/>
              </a:xfrm>
              <a:custGeom>
                <a:avLst/>
                <a:gdLst>
                  <a:gd name="T0" fmla="*/ 0 w 855"/>
                  <a:gd name="T1" fmla="*/ 42 h 49"/>
                  <a:gd name="T2" fmla="*/ 260 w 855"/>
                  <a:gd name="T3" fmla="*/ 49 h 49"/>
                  <a:gd name="T4" fmla="*/ 639 w 855"/>
                  <a:gd name="T5" fmla="*/ 28 h 49"/>
                  <a:gd name="T6" fmla="*/ 1547 w 855"/>
                  <a:gd name="T7" fmla="*/ 87 h 49"/>
                  <a:gd name="T8" fmla="*/ 2145 w 855"/>
                  <a:gd name="T9" fmla="*/ 111 h 49"/>
                  <a:gd name="T10" fmla="*/ 2292 w 855"/>
                  <a:gd name="T11" fmla="*/ 118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5" h="49">
                    <a:moveTo>
                      <a:pt x="0" y="14"/>
                    </a:moveTo>
                    <a:cubicBezTo>
                      <a:pt x="31" y="25"/>
                      <a:pt x="65" y="18"/>
                      <a:pt x="97" y="16"/>
                    </a:cubicBezTo>
                    <a:cubicBezTo>
                      <a:pt x="144" y="12"/>
                      <a:pt x="191" y="0"/>
                      <a:pt x="238" y="9"/>
                    </a:cubicBezTo>
                    <a:cubicBezTo>
                      <a:pt x="350" y="28"/>
                      <a:pt x="464" y="49"/>
                      <a:pt x="577" y="29"/>
                    </a:cubicBezTo>
                    <a:cubicBezTo>
                      <a:pt x="653" y="16"/>
                      <a:pt x="726" y="14"/>
                      <a:pt x="800" y="37"/>
                    </a:cubicBezTo>
                    <a:cubicBezTo>
                      <a:pt x="813" y="41"/>
                      <a:pt x="847" y="49"/>
                      <a:pt x="855" y="39"/>
                    </a:cubicBezTo>
                  </a:path>
                </a:pathLst>
              </a:custGeom>
              <a:noFill/>
              <a:ln w="11113" cap="rnd">
                <a:solidFill>
                  <a:srgbClr val="F9ED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3" name="Freeform 164">
                <a:extLst>
                  <a:ext uri="{FF2B5EF4-FFF2-40B4-BE49-F238E27FC236}">
                    <a16:creationId xmlns:a16="http://schemas.microsoft.com/office/drawing/2014/main" id="{B3987BC6-B420-4DE4-A27A-91C31CF2F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793" y="3355003"/>
                <a:ext cx="812272" cy="316338"/>
              </a:xfrm>
              <a:custGeom>
                <a:avLst/>
                <a:gdLst>
                  <a:gd name="T0" fmla="*/ 0 w 532"/>
                  <a:gd name="T1" fmla="*/ 392 h 129"/>
                  <a:gd name="T2" fmla="*/ 118 w 532"/>
                  <a:gd name="T3" fmla="*/ 323 h 129"/>
                  <a:gd name="T4" fmla="*/ 214 w 532"/>
                  <a:gd name="T5" fmla="*/ 140 h 129"/>
                  <a:gd name="T6" fmla="*/ 454 w 532"/>
                  <a:gd name="T7" fmla="*/ 258 h 129"/>
                  <a:gd name="T8" fmla="*/ 648 w 532"/>
                  <a:gd name="T9" fmla="*/ 310 h 129"/>
                  <a:gd name="T10" fmla="*/ 855 w 532"/>
                  <a:gd name="T11" fmla="*/ 188 h 129"/>
                  <a:gd name="T12" fmla="*/ 1094 w 532"/>
                  <a:gd name="T13" fmla="*/ 265 h 129"/>
                  <a:gd name="T14" fmla="*/ 1257 w 532"/>
                  <a:gd name="T15" fmla="*/ 277 h 129"/>
                  <a:gd name="T16" fmla="*/ 1426 w 532"/>
                  <a:gd name="T17" fmla="*/ 155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2" h="129">
                    <a:moveTo>
                      <a:pt x="0" y="129"/>
                    </a:moveTo>
                    <a:cubicBezTo>
                      <a:pt x="16" y="127"/>
                      <a:pt x="34" y="114"/>
                      <a:pt x="44" y="106"/>
                    </a:cubicBezTo>
                    <a:cubicBezTo>
                      <a:pt x="62" y="90"/>
                      <a:pt x="67" y="65"/>
                      <a:pt x="80" y="46"/>
                    </a:cubicBezTo>
                    <a:cubicBezTo>
                      <a:pt x="110" y="0"/>
                      <a:pt x="145" y="63"/>
                      <a:pt x="169" y="85"/>
                    </a:cubicBezTo>
                    <a:cubicBezTo>
                      <a:pt x="188" y="103"/>
                      <a:pt x="217" y="109"/>
                      <a:pt x="242" y="102"/>
                    </a:cubicBezTo>
                    <a:cubicBezTo>
                      <a:pt x="270" y="93"/>
                      <a:pt x="289" y="61"/>
                      <a:pt x="319" y="62"/>
                    </a:cubicBezTo>
                    <a:cubicBezTo>
                      <a:pt x="349" y="63"/>
                      <a:pt x="379" y="81"/>
                      <a:pt x="408" y="87"/>
                    </a:cubicBezTo>
                    <a:cubicBezTo>
                      <a:pt x="428" y="90"/>
                      <a:pt x="449" y="92"/>
                      <a:pt x="469" y="91"/>
                    </a:cubicBezTo>
                    <a:cubicBezTo>
                      <a:pt x="490" y="89"/>
                      <a:pt x="531" y="75"/>
                      <a:pt x="532" y="51"/>
                    </a:cubicBezTo>
                  </a:path>
                </a:pathLst>
              </a:custGeom>
              <a:noFill/>
              <a:ln w="11113" cap="rnd">
                <a:solidFill>
                  <a:srgbClr val="F9ED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4" name="Freeform 165">
                <a:extLst>
                  <a:ext uri="{FF2B5EF4-FFF2-40B4-BE49-F238E27FC236}">
                    <a16:creationId xmlns:a16="http://schemas.microsoft.com/office/drawing/2014/main" id="{517F4E9A-D3A4-4942-9606-8D513E46A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744" y="3541994"/>
                <a:ext cx="397276" cy="142001"/>
              </a:xfrm>
              <a:custGeom>
                <a:avLst/>
                <a:gdLst>
                  <a:gd name="T0" fmla="*/ 698 w 260"/>
                  <a:gd name="T1" fmla="*/ 0 h 58"/>
                  <a:gd name="T2" fmla="*/ 639 w 260"/>
                  <a:gd name="T3" fmla="*/ 40 h 58"/>
                  <a:gd name="T4" fmla="*/ 534 w 260"/>
                  <a:gd name="T5" fmla="*/ 89 h 58"/>
                  <a:gd name="T6" fmla="*/ 264 w 260"/>
                  <a:gd name="T7" fmla="*/ 110 h 58"/>
                  <a:gd name="T8" fmla="*/ 0 w 260"/>
                  <a:gd name="T9" fmla="*/ 17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0" h="58">
                    <a:moveTo>
                      <a:pt x="260" y="0"/>
                    </a:moveTo>
                    <a:cubicBezTo>
                      <a:pt x="254" y="6"/>
                      <a:pt x="245" y="9"/>
                      <a:pt x="238" y="13"/>
                    </a:cubicBezTo>
                    <a:cubicBezTo>
                      <a:pt x="226" y="21"/>
                      <a:pt x="213" y="26"/>
                      <a:pt x="199" y="29"/>
                    </a:cubicBezTo>
                    <a:cubicBezTo>
                      <a:pt x="167" y="36"/>
                      <a:pt x="131" y="37"/>
                      <a:pt x="98" y="36"/>
                    </a:cubicBezTo>
                    <a:cubicBezTo>
                      <a:pt x="63" y="36"/>
                      <a:pt x="27" y="43"/>
                      <a:pt x="0" y="58"/>
                    </a:cubicBezTo>
                  </a:path>
                </a:pathLst>
              </a:custGeom>
              <a:noFill/>
              <a:ln w="11113" cap="rnd">
                <a:solidFill>
                  <a:srgbClr val="F9ED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5" name="Freeform 166">
                <a:extLst>
                  <a:ext uri="{FF2B5EF4-FFF2-40B4-BE49-F238E27FC236}">
                    <a16:creationId xmlns:a16="http://schemas.microsoft.com/office/drawing/2014/main" id="{086DD647-0510-4022-B212-3D4152121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703678"/>
                <a:ext cx="801081" cy="161684"/>
              </a:xfrm>
              <a:custGeom>
                <a:avLst/>
                <a:gdLst>
                  <a:gd name="T0" fmla="*/ 0 w 525"/>
                  <a:gd name="T1" fmla="*/ 200 h 66"/>
                  <a:gd name="T2" fmla="*/ 110 w 525"/>
                  <a:gd name="T3" fmla="*/ 127 h 66"/>
                  <a:gd name="T4" fmla="*/ 396 w 525"/>
                  <a:gd name="T5" fmla="*/ 85 h 66"/>
                  <a:gd name="T6" fmla="*/ 717 w 525"/>
                  <a:gd name="T7" fmla="*/ 139 h 66"/>
                  <a:gd name="T8" fmla="*/ 1031 w 525"/>
                  <a:gd name="T9" fmla="*/ 155 h 66"/>
                  <a:gd name="T10" fmla="*/ 1293 w 525"/>
                  <a:gd name="T11" fmla="*/ 61 h 66"/>
                  <a:gd name="T12" fmla="*/ 1405 w 525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5" h="66">
                    <a:moveTo>
                      <a:pt x="0" y="66"/>
                    </a:moveTo>
                    <a:cubicBezTo>
                      <a:pt x="12" y="64"/>
                      <a:pt x="28" y="47"/>
                      <a:pt x="41" y="42"/>
                    </a:cubicBezTo>
                    <a:cubicBezTo>
                      <a:pt x="74" y="26"/>
                      <a:pt x="112" y="25"/>
                      <a:pt x="148" y="28"/>
                    </a:cubicBezTo>
                    <a:cubicBezTo>
                      <a:pt x="189" y="31"/>
                      <a:pt x="227" y="42"/>
                      <a:pt x="268" y="46"/>
                    </a:cubicBezTo>
                    <a:cubicBezTo>
                      <a:pt x="306" y="50"/>
                      <a:pt x="346" y="53"/>
                      <a:pt x="385" y="51"/>
                    </a:cubicBezTo>
                    <a:cubicBezTo>
                      <a:pt x="421" y="49"/>
                      <a:pt x="451" y="35"/>
                      <a:pt x="483" y="20"/>
                    </a:cubicBezTo>
                    <a:cubicBezTo>
                      <a:pt x="496" y="14"/>
                      <a:pt x="511" y="3"/>
                      <a:pt x="525" y="0"/>
                    </a:cubicBezTo>
                  </a:path>
                </a:pathLst>
              </a:custGeom>
              <a:noFill/>
              <a:ln w="11113" cap="rnd">
                <a:solidFill>
                  <a:srgbClr val="F9ED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6" name="Freeform 167">
                <a:extLst>
                  <a:ext uri="{FF2B5EF4-FFF2-40B4-BE49-F238E27FC236}">
                    <a16:creationId xmlns:a16="http://schemas.microsoft.com/office/drawing/2014/main" id="{310AC3A2-5382-412A-8649-C94C02091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747" y="3797876"/>
                <a:ext cx="673319" cy="56238"/>
              </a:xfrm>
              <a:custGeom>
                <a:avLst/>
                <a:gdLst>
                  <a:gd name="T0" fmla="*/ 0 w 441"/>
                  <a:gd name="T1" fmla="*/ 28 h 23"/>
                  <a:gd name="T2" fmla="*/ 277 w 441"/>
                  <a:gd name="T3" fmla="*/ 9 h 23"/>
                  <a:gd name="T4" fmla="*/ 483 w 441"/>
                  <a:gd name="T5" fmla="*/ 17 h 23"/>
                  <a:gd name="T6" fmla="*/ 719 w 441"/>
                  <a:gd name="T7" fmla="*/ 16 h 23"/>
                  <a:gd name="T8" fmla="*/ 1061 w 441"/>
                  <a:gd name="T9" fmla="*/ 52 h 23"/>
                  <a:gd name="T10" fmla="*/ 1182 w 441"/>
                  <a:gd name="T11" fmla="*/ 64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3">
                    <a:moveTo>
                      <a:pt x="0" y="9"/>
                    </a:moveTo>
                    <a:cubicBezTo>
                      <a:pt x="32" y="0"/>
                      <a:pt x="69" y="3"/>
                      <a:pt x="103" y="3"/>
                    </a:cubicBezTo>
                    <a:cubicBezTo>
                      <a:pt x="129" y="3"/>
                      <a:pt x="154" y="5"/>
                      <a:pt x="180" y="6"/>
                    </a:cubicBezTo>
                    <a:cubicBezTo>
                      <a:pt x="209" y="7"/>
                      <a:pt x="238" y="5"/>
                      <a:pt x="268" y="5"/>
                    </a:cubicBezTo>
                    <a:cubicBezTo>
                      <a:pt x="311" y="5"/>
                      <a:pt x="355" y="8"/>
                      <a:pt x="396" y="17"/>
                    </a:cubicBezTo>
                    <a:cubicBezTo>
                      <a:pt x="413" y="21"/>
                      <a:pt x="425" y="23"/>
                      <a:pt x="441" y="21"/>
                    </a:cubicBezTo>
                  </a:path>
                </a:pathLst>
              </a:custGeom>
              <a:noFill/>
              <a:ln w="11113" cap="rnd">
                <a:solidFill>
                  <a:srgbClr val="F9ED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dirty="0">
                  <a:latin typeface="Book Antiqua" pitchFamily="18" charset="0"/>
                </a:endParaRPr>
              </a:p>
            </p:txBody>
          </p:sp>
          <p:sp>
            <p:nvSpPr>
              <p:cNvPr id="67" name="Freeform 168">
                <a:extLst>
                  <a:ext uri="{FF2B5EF4-FFF2-40B4-BE49-F238E27FC236}">
                    <a16:creationId xmlns:a16="http://schemas.microsoft.com/office/drawing/2014/main" id="{6E4416EC-1B9B-4468-B6FA-297A9D6CC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560" y="3447795"/>
                <a:ext cx="212627" cy="199645"/>
              </a:xfrm>
              <a:custGeom>
                <a:avLst/>
                <a:gdLst>
                  <a:gd name="T0" fmla="*/ 374 w 139"/>
                  <a:gd name="T1" fmla="*/ 249 h 81"/>
                  <a:gd name="T2" fmla="*/ 0 w 139"/>
                  <a:gd name="T3" fmla="*/ 142 h 8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9" h="81">
                    <a:moveTo>
                      <a:pt x="139" y="81"/>
                    </a:moveTo>
                    <a:cubicBezTo>
                      <a:pt x="95" y="75"/>
                      <a:pt x="43" y="0"/>
                      <a:pt x="0" y="46"/>
                    </a:cubicBezTo>
                  </a:path>
                </a:pathLst>
              </a:custGeom>
              <a:noFill/>
              <a:ln w="11113" cap="rnd">
                <a:solidFill>
                  <a:srgbClr val="F9EDF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8" name="Freeform 169">
                <a:extLst>
                  <a:ext uri="{FF2B5EF4-FFF2-40B4-BE49-F238E27FC236}">
                    <a16:creationId xmlns:a16="http://schemas.microsoft.com/office/drawing/2014/main" id="{0455945B-658A-440A-8C18-0D17C8092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708" y="3249557"/>
                <a:ext cx="218222" cy="118100"/>
              </a:xfrm>
              <a:custGeom>
                <a:avLst/>
                <a:gdLst>
                  <a:gd name="T0" fmla="*/ 383 w 143"/>
                  <a:gd name="T1" fmla="*/ 0 h 48"/>
                  <a:gd name="T2" fmla="*/ 147 w 143"/>
                  <a:gd name="T3" fmla="*/ 126 h 48"/>
                  <a:gd name="T4" fmla="*/ 0 w 143"/>
                  <a:gd name="T5" fmla="*/ 49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3" h="48">
                    <a:moveTo>
                      <a:pt x="143" y="0"/>
                    </a:moveTo>
                    <a:cubicBezTo>
                      <a:pt x="118" y="20"/>
                      <a:pt x="90" y="48"/>
                      <a:pt x="55" y="41"/>
                    </a:cubicBezTo>
                    <a:cubicBezTo>
                      <a:pt x="35" y="38"/>
                      <a:pt x="21" y="19"/>
                      <a:pt x="0" y="16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69" name="Freeform 170">
                <a:extLst>
                  <a:ext uri="{FF2B5EF4-FFF2-40B4-BE49-F238E27FC236}">
                    <a16:creationId xmlns:a16="http://schemas.microsoft.com/office/drawing/2014/main" id="{AD03BE1F-7DFE-4146-B821-471F89FD1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218" y="3283299"/>
                <a:ext cx="235008" cy="153248"/>
              </a:xfrm>
              <a:custGeom>
                <a:avLst/>
                <a:gdLst>
                  <a:gd name="T0" fmla="*/ 0 w 154"/>
                  <a:gd name="T1" fmla="*/ 0 h 62"/>
                  <a:gd name="T2" fmla="*/ 232 w 154"/>
                  <a:gd name="T3" fmla="*/ 167 h 62"/>
                  <a:gd name="T4" fmla="*/ 412 w 154"/>
                  <a:gd name="T5" fmla="*/ 33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4" h="62">
                    <a:moveTo>
                      <a:pt x="0" y="0"/>
                    </a:moveTo>
                    <a:cubicBezTo>
                      <a:pt x="23" y="23"/>
                      <a:pt x="51" y="62"/>
                      <a:pt x="87" y="54"/>
                    </a:cubicBezTo>
                    <a:cubicBezTo>
                      <a:pt x="113" y="48"/>
                      <a:pt x="133" y="24"/>
                      <a:pt x="154" y="11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0" name="Freeform 171">
                <a:extLst>
                  <a:ext uri="{FF2B5EF4-FFF2-40B4-BE49-F238E27FC236}">
                    <a16:creationId xmlns:a16="http://schemas.microsoft.com/office/drawing/2014/main" id="{E9E6456A-61CD-441B-89C0-999EAD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9402" y="3315636"/>
                <a:ext cx="265783" cy="142001"/>
              </a:xfrm>
              <a:custGeom>
                <a:avLst/>
                <a:gdLst>
                  <a:gd name="T0" fmla="*/ 467 w 174"/>
                  <a:gd name="T1" fmla="*/ 0 h 58"/>
                  <a:gd name="T2" fmla="*/ 432 w 174"/>
                  <a:gd name="T3" fmla="*/ 70 h 58"/>
                  <a:gd name="T4" fmla="*/ 357 w 174"/>
                  <a:gd name="T5" fmla="*/ 148 h 58"/>
                  <a:gd name="T6" fmla="*/ 231 w 174"/>
                  <a:gd name="T7" fmla="*/ 171 h 58"/>
                  <a:gd name="T8" fmla="*/ 0 w 174"/>
                  <a:gd name="T9" fmla="*/ 6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58">
                    <a:moveTo>
                      <a:pt x="174" y="0"/>
                    </a:moveTo>
                    <a:cubicBezTo>
                      <a:pt x="169" y="2"/>
                      <a:pt x="164" y="17"/>
                      <a:pt x="161" y="23"/>
                    </a:cubicBezTo>
                    <a:cubicBezTo>
                      <a:pt x="153" y="34"/>
                      <a:pt x="145" y="43"/>
                      <a:pt x="133" y="49"/>
                    </a:cubicBezTo>
                    <a:cubicBezTo>
                      <a:pt x="118" y="56"/>
                      <a:pt x="102" y="58"/>
                      <a:pt x="86" y="56"/>
                    </a:cubicBezTo>
                    <a:cubicBezTo>
                      <a:pt x="56" y="51"/>
                      <a:pt x="25" y="36"/>
                      <a:pt x="0" y="22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1" name="Freeform 172">
                <a:extLst>
                  <a:ext uri="{FF2B5EF4-FFF2-40B4-BE49-F238E27FC236}">
                    <a16:creationId xmlns:a16="http://schemas.microsoft.com/office/drawing/2014/main" id="{4E9FC3AE-D7DC-4C26-8155-99EC76892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037" y="3273458"/>
                <a:ext cx="203301" cy="137783"/>
              </a:xfrm>
              <a:custGeom>
                <a:avLst/>
                <a:gdLst>
                  <a:gd name="T0" fmla="*/ 0 w 133"/>
                  <a:gd name="T1" fmla="*/ 130 h 56"/>
                  <a:gd name="T2" fmla="*/ 193 w 133"/>
                  <a:gd name="T3" fmla="*/ 56 h 56"/>
                  <a:gd name="T4" fmla="*/ 357 w 133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56">
                    <a:moveTo>
                      <a:pt x="0" y="42"/>
                    </a:moveTo>
                    <a:cubicBezTo>
                      <a:pt x="24" y="56"/>
                      <a:pt x="52" y="29"/>
                      <a:pt x="72" y="18"/>
                    </a:cubicBezTo>
                    <a:cubicBezTo>
                      <a:pt x="92" y="8"/>
                      <a:pt x="110" y="0"/>
                      <a:pt x="133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2" name="Freeform 173">
                <a:extLst>
                  <a:ext uri="{FF2B5EF4-FFF2-40B4-BE49-F238E27FC236}">
                    <a16:creationId xmlns:a16="http://schemas.microsoft.com/office/drawing/2014/main" id="{FB030ED6-C6C4-4AA6-B7A4-7E05F103F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943" y="3256586"/>
                <a:ext cx="175324" cy="64674"/>
              </a:xfrm>
              <a:custGeom>
                <a:avLst/>
                <a:gdLst>
                  <a:gd name="T0" fmla="*/ 0 w 115"/>
                  <a:gd name="T1" fmla="*/ 73 h 26"/>
                  <a:gd name="T2" fmla="*/ 93 w 115"/>
                  <a:gd name="T3" fmla="*/ 50 h 26"/>
                  <a:gd name="T4" fmla="*/ 185 w 115"/>
                  <a:gd name="T5" fmla="*/ 21 h 26"/>
                  <a:gd name="T6" fmla="*/ 307 w 11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26">
                    <a:moveTo>
                      <a:pt x="0" y="23"/>
                    </a:moveTo>
                    <a:cubicBezTo>
                      <a:pt x="11" y="26"/>
                      <a:pt x="25" y="19"/>
                      <a:pt x="35" y="16"/>
                    </a:cubicBezTo>
                    <a:cubicBezTo>
                      <a:pt x="47" y="13"/>
                      <a:pt x="57" y="9"/>
                      <a:pt x="69" y="7"/>
                    </a:cubicBezTo>
                    <a:cubicBezTo>
                      <a:pt x="75" y="5"/>
                      <a:pt x="114" y="2"/>
                      <a:pt x="115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3" name="Freeform 174">
                <a:extLst>
                  <a:ext uri="{FF2B5EF4-FFF2-40B4-BE49-F238E27FC236}">
                    <a16:creationId xmlns:a16="http://schemas.microsoft.com/office/drawing/2014/main" id="{C25D3A6B-B677-4825-8EAA-F9BD1F23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556" y="3262210"/>
                <a:ext cx="195841" cy="66079"/>
              </a:xfrm>
              <a:custGeom>
                <a:avLst/>
                <a:gdLst>
                  <a:gd name="T0" fmla="*/ 345 w 128"/>
                  <a:gd name="T1" fmla="*/ 49 h 27"/>
                  <a:gd name="T2" fmla="*/ 138 w 128"/>
                  <a:gd name="T3" fmla="*/ 37 h 27"/>
                  <a:gd name="T4" fmla="*/ 0 w 128"/>
                  <a:gd name="T5" fmla="*/ 1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7">
                    <a:moveTo>
                      <a:pt x="128" y="16"/>
                    </a:moveTo>
                    <a:cubicBezTo>
                      <a:pt x="103" y="27"/>
                      <a:pt x="71" y="20"/>
                      <a:pt x="51" y="12"/>
                    </a:cubicBezTo>
                    <a:cubicBezTo>
                      <a:pt x="38" y="6"/>
                      <a:pt x="13" y="0"/>
                      <a:pt x="0" y="4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4" name="Freeform 175">
                <a:extLst>
                  <a:ext uri="{FF2B5EF4-FFF2-40B4-BE49-F238E27FC236}">
                    <a16:creationId xmlns:a16="http://schemas.microsoft.com/office/drawing/2014/main" id="{6AB904CE-4B92-4EF1-B699-6F866F48C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817" y="3315636"/>
                <a:ext cx="201436" cy="108258"/>
              </a:xfrm>
              <a:custGeom>
                <a:avLst/>
                <a:gdLst>
                  <a:gd name="T0" fmla="*/ 353 w 132"/>
                  <a:gd name="T1" fmla="*/ 0 h 44"/>
                  <a:gd name="T2" fmla="*/ 257 w 132"/>
                  <a:gd name="T3" fmla="*/ 46 h 44"/>
                  <a:gd name="T4" fmla="*/ 164 w 132"/>
                  <a:gd name="T5" fmla="*/ 105 h 44"/>
                  <a:gd name="T6" fmla="*/ 0 w 132"/>
                  <a:gd name="T7" fmla="*/ 13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2" h="44">
                    <a:moveTo>
                      <a:pt x="132" y="0"/>
                    </a:moveTo>
                    <a:cubicBezTo>
                      <a:pt x="123" y="8"/>
                      <a:pt x="106" y="9"/>
                      <a:pt x="96" y="15"/>
                    </a:cubicBezTo>
                    <a:cubicBezTo>
                      <a:pt x="84" y="20"/>
                      <a:pt x="73" y="29"/>
                      <a:pt x="61" y="34"/>
                    </a:cubicBezTo>
                    <a:cubicBezTo>
                      <a:pt x="41" y="44"/>
                      <a:pt x="21" y="44"/>
                      <a:pt x="0" y="42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5" name="Freeform 176">
                <a:extLst>
                  <a:ext uri="{FF2B5EF4-FFF2-40B4-BE49-F238E27FC236}">
                    <a16:creationId xmlns:a16="http://schemas.microsoft.com/office/drawing/2014/main" id="{319014BF-9270-40FE-9C5B-B5B438A5A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787" y="3390152"/>
                <a:ext cx="206099" cy="89981"/>
              </a:xfrm>
              <a:custGeom>
                <a:avLst/>
                <a:gdLst>
                  <a:gd name="T0" fmla="*/ 362 w 135"/>
                  <a:gd name="T1" fmla="*/ 0 h 37"/>
                  <a:gd name="T2" fmla="*/ 282 w 135"/>
                  <a:gd name="T3" fmla="*/ 54 h 37"/>
                  <a:gd name="T4" fmla="*/ 172 w 135"/>
                  <a:gd name="T5" fmla="*/ 90 h 37"/>
                  <a:gd name="T6" fmla="*/ 0 w 135"/>
                  <a:gd name="T7" fmla="*/ 86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5" h="37">
                    <a:moveTo>
                      <a:pt x="135" y="0"/>
                    </a:moveTo>
                    <a:cubicBezTo>
                      <a:pt x="124" y="0"/>
                      <a:pt x="115" y="12"/>
                      <a:pt x="105" y="18"/>
                    </a:cubicBezTo>
                    <a:cubicBezTo>
                      <a:pt x="92" y="24"/>
                      <a:pt x="78" y="28"/>
                      <a:pt x="64" y="30"/>
                    </a:cubicBezTo>
                    <a:cubicBezTo>
                      <a:pt x="45" y="32"/>
                      <a:pt x="17" y="37"/>
                      <a:pt x="0" y="29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6" name="Freeform 177">
                <a:extLst>
                  <a:ext uri="{FF2B5EF4-FFF2-40B4-BE49-F238E27FC236}">
                    <a16:creationId xmlns:a16="http://schemas.microsoft.com/office/drawing/2014/main" id="{CE3DA874-9F87-459D-B1AC-846DE95F5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391557"/>
                <a:ext cx="170661" cy="49208"/>
              </a:xfrm>
              <a:custGeom>
                <a:avLst/>
                <a:gdLst>
                  <a:gd name="T0" fmla="*/ 299 w 112"/>
                  <a:gd name="T1" fmla="*/ 49 h 20"/>
                  <a:gd name="T2" fmla="*/ 219 w 112"/>
                  <a:gd name="T3" fmla="*/ 58 h 20"/>
                  <a:gd name="T4" fmla="*/ 121 w 112"/>
                  <a:gd name="T5" fmla="*/ 32 h 20"/>
                  <a:gd name="T6" fmla="*/ 33 w 112"/>
                  <a:gd name="T7" fmla="*/ 7 h 20"/>
                  <a:gd name="T8" fmla="*/ 0 w 11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20">
                    <a:moveTo>
                      <a:pt x="112" y="16"/>
                    </a:moveTo>
                    <a:cubicBezTo>
                      <a:pt x="102" y="18"/>
                      <a:pt x="92" y="20"/>
                      <a:pt x="82" y="19"/>
                    </a:cubicBezTo>
                    <a:cubicBezTo>
                      <a:pt x="69" y="19"/>
                      <a:pt x="57" y="13"/>
                      <a:pt x="45" y="10"/>
                    </a:cubicBezTo>
                    <a:cubicBezTo>
                      <a:pt x="34" y="7"/>
                      <a:pt x="23" y="3"/>
                      <a:pt x="12" y="2"/>
                    </a:cubicBezTo>
                    <a:cubicBezTo>
                      <a:pt x="9" y="1"/>
                      <a:pt x="2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7" name="Freeform 178">
                <a:extLst>
                  <a:ext uri="{FF2B5EF4-FFF2-40B4-BE49-F238E27FC236}">
                    <a16:creationId xmlns:a16="http://schemas.microsoft.com/office/drawing/2014/main" id="{C9E9C690-B428-445F-9F0B-CF4D587C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042" y="3328290"/>
                <a:ext cx="270446" cy="32337"/>
              </a:xfrm>
              <a:custGeom>
                <a:avLst/>
                <a:gdLst>
                  <a:gd name="T0" fmla="*/ 475 w 177"/>
                  <a:gd name="T1" fmla="*/ 21 h 13"/>
                  <a:gd name="T2" fmla="*/ 459 w 177"/>
                  <a:gd name="T3" fmla="*/ 19 h 13"/>
                  <a:gd name="T4" fmla="*/ 416 w 177"/>
                  <a:gd name="T5" fmla="*/ 12 h 13"/>
                  <a:gd name="T6" fmla="*/ 328 w 177"/>
                  <a:gd name="T7" fmla="*/ 25 h 13"/>
                  <a:gd name="T8" fmla="*/ 134 w 177"/>
                  <a:gd name="T9" fmla="*/ 32 h 13"/>
                  <a:gd name="T10" fmla="*/ 0 w 177"/>
                  <a:gd name="T11" fmla="*/ 3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" h="13">
                    <a:moveTo>
                      <a:pt x="177" y="7"/>
                    </a:moveTo>
                    <a:cubicBezTo>
                      <a:pt x="175" y="5"/>
                      <a:pt x="173" y="6"/>
                      <a:pt x="171" y="6"/>
                    </a:cubicBezTo>
                    <a:cubicBezTo>
                      <a:pt x="165" y="5"/>
                      <a:pt x="161" y="4"/>
                      <a:pt x="155" y="4"/>
                    </a:cubicBezTo>
                    <a:cubicBezTo>
                      <a:pt x="144" y="4"/>
                      <a:pt x="133" y="6"/>
                      <a:pt x="122" y="8"/>
                    </a:cubicBezTo>
                    <a:cubicBezTo>
                      <a:pt x="98" y="11"/>
                      <a:pt x="74" y="13"/>
                      <a:pt x="50" y="10"/>
                    </a:cubicBezTo>
                    <a:cubicBezTo>
                      <a:pt x="34" y="9"/>
                      <a:pt x="15" y="0"/>
                      <a:pt x="0" y="1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8" name="Freeform 179">
                <a:extLst>
                  <a:ext uri="{FF2B5EF4-FFF2-40B4-BE49-F238E27FC236}">
                    <a16:creationId xmlns:a16="http://schemas.microsoft.com/office/drawing/2014/main" id="{79AA771A-AB83-497A-B8FA-E561E7C4A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045" y="3352191"/>
                <a:ext cx="234076" cy="47802"/>
              </a:xfrm>
              <a:custGeom>
                <a:avLst/>
                <a:gdLst>
                  <a:gd name="T0" fmla="*/ 412 w 153"/>
                  <a:gd name="T1" fmla="*/ 4 h 19"/>
                  <a:gd name="T2" fmla="*/ 371 w 153"/>
                  <a:gd name="T3" fmla="*/ 0 h 19"/>
                  <a:gd name="T4" fmla="*/ 290 w 153"/>
                  <a:gd name="T5" fmla="*/ 4 h 19"/>
                  <a:gd name="T6" fmla="*/ 223 w 153"/>
                  <a:gd name="T7" fmla="*/ 25 h 19"/>
                  <a:gd name="T8" fmla="*/ 138 w 153"/>
                  <a:gd name="T9" fmla="*/ 52 h 19"/>
                  <a:gd name="T10" fmla="*/ 0 w 153"/>
                  <a:gd name="T11" fmla="*/ 5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9">
                    <a:moveTo>
                      <a:pt x="153" y="1"/>
                    </a:moveTo>
                    <a:cubicBezTo>
                      <a:pt x="147" y="0"/>
                      <a:pt x="142" y="1"/>
                      <a:pt x="138" y="0"/>
                    </a:cubicBezTo>
                    <a:cubicBezTo>
                      <a:pt x="128" y="0"/>
                      <a:pt x="118" y="0"/>
                      <a:pt x="108" y="1"/>
                    </a:cubicBezTo>
                    <a:cubicBezTo>
                      <a:pt x="100" y="3"/>
                      <a:pt x="91" y="6"/>
                      <a:pt x="83" y="8"/>
                    </a:cubicBezTo>
                    <a:cubicBezTo>
                      <a:pt x="73" y="12"/>
                      <a:pt x="62" y="14"/>
                      <a:pt x="51" y="16"/>
                    </a:cubicBezTo>
                    <a:cubicBezTo>
                      <a:pt x="34" y="19"/>
                      <a:pt x="17" y="18"/>
                      <a:pt x="0" y="18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79" name="Freeform 180">
                <a:extLst>
                  <a:ext uri="{FF2B5EF4-FFF2-40B4-BE49-F238E27FC236}">
                    <a16:creationId xmlns:a16="http://schemas.microsoft.com/office/drawing/2014/main" id="{BF3543B2-4710-4E56-B25D-89B2635F3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9249" y="3220032"/>
                <a:ext cx="248065" cy="49208"/>
              </a:xfrm>
              <a:custGeom>
                <a:avLst/>
                <a:gdLst>
                  <a:gd name="T0" fmla="*/ 0 w 162"/>
                  <a:gd name="T1" fmla="*/ 46 h 20"/>
                  <a:gd name="T2" fmla="*/ 49 w 162"/>
                  <a:gd name="T3" fmla="*/ 16 h 20"/>
                  <a:gd name="T4" fmla="*/ 135 w 162"/>
                  <a:gd name="T5" fmla="*/ 0 h 20"/>
                  <a:gd name="T6" fmla="*/ 319 w 162"/>
                  <a:gd name="T7" fmla="*/ 33 h 20"/>
                  <a:gd name="T8" fmla="*/ 437 w 162"/>
                  <a:gd name="T9" fmla="*/ 6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20">
                    <a:moveTo>
                      <a:pt x="0" y="15"/>
                    </a:moveTo>
                    <a:cubicBezTo>
                      <a:pt x="6" y="12"/>
                      <a:pt x="11" y="7"/>
                      <a:pt x="18" y="5"/>
                    </a:cubicBezTo>
                    <a:cubicBezTo>
                      <a:pt x="28" y="0"/>
                      <a:pt x="39" y="0"/>
                      <a:pt x="50" y="0"/>
                    </a:cubicBezTo>
                    <a:cubicBezTo>
                      <a:pt x="72" y="0"/>
                      <a:pt x="97" y="5"/>
                      <a:pt x="118" y="11"/>
                    </a:cubicBezTo>
                    <a:cubicBezTo>
                      <a:pt x="133" y="14"/>
                      <a:pt x="148" y="17"/>
                      <a:pt x="162" y="2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0" name="Freeform 181">
                <a:extLst>
                  <a:ext uri="{FF2B5EF4-FFF2-40B4-BE49-F238E27FC236}">
                    <a16:creationId xmlns:a16="http://schemas.microsoft.com/office/drawing/2014/main" id="{49D3E1F9-690A-4C3D-BA0C-A03753213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963" y="3253774"/>
                <a:ext cx="243402" cy="104040"/>
              </a:xfrm>
              <a:custGeom>
                <a:avLst/>
                <a:gdLst>
                  <a:gd name="T0" fmla="*/ 428 w 159"/>
                  <a:gd name="T1" fmla="*/ 0 h 42"/>
                  <a:gd name="T2" fmla="*/ 404 w 159"/>
                  <a:gd name="T3" fmla="*/ 16 h 42"/>
                  <a:gd name="T4" fmla="*/ 332 w 159"/>
                  <a:gd name="T5" fmla="*/ 19 h 42"/>
                  <a:gd name="T6" fmla="*/ 151 w 159"/>
                  <a:gd name="T7" fmla="*/ 33 h 42"/>
                  <a:gd name="T8" fmla="*/ 43 w 159"/>
                  <a:gd name="T9" fmla="*/ 102 h 42"/>
                  <a:gd name="T10" fmla="*/ 0 w 159"/>
                  <a:gd name="T11" fmla="*/ 13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9" h="42">
                    <a:moveTo>
                      <a:pt x="159" y="0"/>
                    </a:moveTo>
                    <a:cubicBezTo>
                      <a:pt x="156" y="1"/>
                      <a:pt x="153" y="4"/>
                      <a:pt x="150" y="5"/>
                    </a:cubicBezTo>
                    <a:cubicBezTo>
                      <a:pt x="141" y="8"/>
                      <a:pt x="132" y="7"/>
                      <a:pt x="123" y="6"/>
                    </a:cubicBezTo>
                    <a:cubicBezTo>
                      <a:pt x="100" y="4"/>
                      <a:pt x="78" y="3"/>
                      <a:pt x="56" y="11"/>
                    </a:cubicBezTo>
                    <a:cubicBezTo>
                      <a:pt x="42" y="16"/>
                      <a:pt x="29" y="24"/>
                      <a:pt x="16" y="33"/>
                    </a:cubicBezTo>
                    <a:cubicBezTo>
                      <a:pt x="12" y="36"/>
                      <a:pt x="5" y="41"/>
                      <a:pt x="0" y="42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1" name="Freeform 182">
                <a:extLst>
                  <a:ext uri="{FF2B5EF4-FFF2-40B4-BE49-F238E27FC236}">
                    <a16:creationId xmlns:a16="http://schemas.microsoft.com/office/drawing/2014/main" id="{7B0F8D3B-1679-431A-AB6C-74A4B53B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664" y="3302983"/>
                <a:ext cx="207964" cy="49208"/>
              </a:xfrm>
              <a:custGeom>
                <a:avLst/>
                <a:gdLst>
                  <a:gd name="T0" fmla="*/ 366 w 136"/>
                  <a:gd name="T1" fmla="*/ 61 h 20"/>
                  <a:gd name="T2" fmla="*/ 323 w 136"/>
                  <a:gd name="T3" fmla="*/ 56 h 20"/>
                  <a:gd name="T4" fmla="*/ 253 w 136"/>
                  <a:gd name="T5" fmla="*/ 37 h 20"/>
                  <a:gd name="T6" fmla="*/ 130 w 136"/>
                  <a:gd name="T7" fmla="*/ 9 h 20"/>
                  <a:gd name="T8" fmla="*/ 38 w 136"/>
                  <a:gd name="T9" fmla="*/ 4 h 20"/>
                  <a:gd name="T10" fmla="*/ 0 w 13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" h="20">
                    <a:moveTo>
                      <a:pt x="136" y="20"/>
                    </a:moveTo>
                    <a:cubicBezTo>
                      <a:pt x="132" y="18"/>
                      <a:pt x="125" y="19"/>
                      <a:pt x="120" y="18"/>
                    </a:cubicBezTo>
                    <a:cubicBezTo>
                      <a:pt x="112" y="17"/>
                      <a:pt x="102" y="14"/>
                      <a:pt x="94" y="12"/>
                    </a:cubicBezTo>
                    <a:cubicBezTo>
                      <a:pt x="79" y="8"/>
                      <a:pt x="64" y="5"/>
                      <a:pt x="48" y="3"/>
                    </a:cubicBezTo>
                    <a:cubicBezTo>
                      <a:pt x="37" y="1"/>
                      <a:pt x="26" y="2"/>
                      <a:pt x="14" y="1"/>
                    </a:cubicBezTo>
                    <a:cubicBezTo>
                      <a:pt x="10" y="1"/>
                      <a:pt x="5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2" name="Freeform 183">
                <a:extLst>
                  <a:ext uri="{FF2B5EF4-FFF2-40B4-BE49-F238E27FC236}">
                    <a16:creationId xmlns:a16="http://schemas.microsoft.com/office/drawing/2014/main" id="{05E45224-0D0F-4627-A03D-125E55FA5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248" y="3272052"/>
                <a:ext cx="349715" cy="46397"/>
              </a:xfrm>
              <a:custGeom>
                <a:avLst/>
                <a:gdLst>
                  <a:gd name="T0" fmla="*/ 614 w 229"/>
                  <a:gd name="T1" fmla="*/ 12 h 19"/>
                  <a:gd name="T2" fmla="*/ 596 w 229"/>
                  <a:gd name="T3" fmla="*/ 17 h 19"/>
                  <a:gd name="T4" fmla="*/ 558 w 229"/>
                  <a:gd name="T5" fmla="*/ 21 h 19"/>
                  <a:gd name="T6" fmla="*/ 434 w 229"/>
                  <a:gd name="T7" fmla="*/ 12 h 19"/>
                  <a:gd name="T8" fmla="*/ 319 w 229"/>
                  <a:gd name="T9" fmla="*/ 3 h 19"/>
                  <a:gd name="T10" fmla="*/ 210 w 229"/>
                  <a:gd name="T11" fmla="*/ 12 h 19"/>
                  <a:gd name="T12" fmla="*/ 34 w 229"/>
                  <a:gd name="T13" fmla="*/ 54 h 19"/>
                  <a:gd name="T14" fmla="*/ 0 w 229"/>
                  <a:gd name="T15" fmla="*/ 5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" h="19">
                    <a:moveTo>
                      <a:pt x="229" y="4"/>
                    </a:moveTo>
                    <a:cubicBezTo>
                      <a:pt x="227" y="4"/>
                      <a:pt x="225" y="5"/>
                      <a:pt x="222" y="6"/>
                    </a:cubicBezTo>
                    <a:cubicBezTo>
                      <a:pt x="217" y="7"/>
                      <a:pt x="212" y="7"/>
                      <a:pt x="208" y="7"/>
                    </a:cubicBezTo>
                    <a:cubicBezTo>
                      <a:pt x="193" y="6"/>
                      <a:pt x="177" y="6"/>
                      <a:pt x="162" y="4"/>
                    </a:cubicBezTo>
                    <a:cubicBezTo>
                      <a:pt x="148" y="1"/>
                      <a:pt x="133" y="1"/>
                      <a:pt x="119" y="1"/>
                    </a:cubicBezTo>
                    <a:cubicBezTo>
                      <a:pt x="106" y="0"/>
                      <a:pt x="91" y="1"/>
                      <a:pt x="78" y="4"/>
                    </a:cubicBezTo>
                    <a:cubicBezTo>
                      <a:pt x="56" y="9"/>
                      <a:pt x="35" y="18"/>
                      <a:pt x="13" y="18"/>
                    </a:cubicBezTo>
                    <a:cubicBezTo>
                      <a:pt x="8" y="19"/>
                      <a:pt x="5" y="19"/>
                      <a:pt x="0" y="19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3" name="Freeform 184">
                <a:extLst>
                  <a:ext uri="{FF2B5EF4-FFF2-40B4-BE49-F238E27FC236}">
                    <a16:creationId xmlns:a16="http://schemas.microsoft.com/office/drawing/2014/main" id="{308FD93D-B002-4414-846B-DDB6B779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318" y="3215814"/>
                <a:ext cx="294693" cy="57644"/>
              </a:xfrm>
              <a:custGeom>
                <a:avLst/>
                <a:gdLst>
                  <a:gd name="T0" fmla="*/ 517 w 193"/>
                  <a:gd name="T1" fmla="*/ 9 h 24"/>
                  <a:gd name="T2" fmla="*/ 386 w 193"/>
                  <a:gd name="T3" fmla="*/ 3 h 24"/>
                  <a:gd name="T4" fmla="*/ 232 w 193"/>
                  <a:gd name="T5" fmla="*/ 38 h 24"/>
                  <a:gd name="T6" fmla="*/ 46 w 193"/>
                  <a:gd name="T7" fmla="*/ 65 h 24"/>
                  <a:gd name="T8" fmla="*/ 0 w 193"/>
                  <a:gd name="T9" fmla="*/ 7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24">
                    <a:moveTo>
                      <a:pt x="193" y="3"/>
                    </a:moveTo>
                    <a:cubicBezTo>
                      <a:pt x="177" y="3"/>
                      <a:pt x="161" y="0"/>
                      <a:pt x="144" y="1"/>
                    </a:cubicBezTo>
                    <a:cubicBezTo>
                      <a:pt x="124" y="2"/>
                      <a:pt x="106" y="9"/>
                      <a:pt x="87" y="13"/>
                    </a:cubicBezTo>
                    <a:cubicBezTo>
                      <a:pt x="63" y="18"/>
                      <a:pt x="40" y="20"/>
                      <a:pt x="17" y="22"/>
                    </a:cubicBezTo>
                    <a:cubicBezTo>
                      <a:pt x="12" y="23"/>
                      <a:pt x="5" y="23"/>
                      <a:pt x="0" y="24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4" name="Freeform 185">
                <a:extLst>
                  <a:ext uri="{FF2B5EF4-FFF2-40B4-BE49-F238E27FC236}">
                    <a16:creationId xmlns:a16="http://schemas.microsoft.com/office/drawing/2014/main" id="{4B4D12E7-403E-463B-B55F-8354BB538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956" y="3190507"/>
                <a:ext cx="193975" cy="42178"/>
              </a:xfrm>
              <a:custGeom>
                <a:avLst/>
                <a:gdLst>
                  <a:gd name="T0" fmla="*/ 0 w 127"/>
                  <a:gd name="T1" fmla="*/ 44 h 17"/>
                  <a:gd name="T2" fmla="*/ 118 w 127"/>
                  <a:gd name="T3" fmla="*/ 28 h 17"/>
                  <a:gd name="T4" fmla="*/ 255 w 127"/>
                  <a:gd name="T5" fmla="*/ 4 h 17"/>
                  <a:gd name="T6" fmla="*/ 308 w 127"/>
                  <a:gd name="T7" fmla="*/ 7 h 17"/>
                  <a:gd name="T8" fmla="*/ 341 w 12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17">
                    <a:moveTo>
                      <a:pt x="0" y="14"/>
                    </a:moveTo>
                    <a:cubicBezTo>
                      <a:pt x="14" y="17"/>
                      <a:pt x="31" y="12"/>
                      <a:pt x="44" y="9"/>
                    </a:cubicBezTo>
                    <a:cubicBezTo>
                      <a:pt x="61" y="6"/>
                      <a:pt x="78" y="2"/>
                      <a:pt x="95" y="1"/>
                    </a:cubicBezTo>
                    <a:cubicBezTo>
                      <a:pt x="102" y="0"/>
                      <a:pt x="108" y="1"/>
                      <a:pt x="115" y="2"/>
                    </a:cubicBezTo>
                    <a:cubicBezTo>
                      <a:pt x="119" y="2"/>
                      <a:pt x="124" y="2"/>
                      <a:pt x="127" y="3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5" name="Freeform 186">
                <a:extLst>
                  <a:ext uri="{FF2B5EF4-FFF2-40B4-BE49-F238E27FC236}">
                    <a16:creationId xmlns:a16="http://schemas.microsoft.com/office/drawing/2014/main" id="{6E90EFD7-D8D3-4F80-91A5-ADE81EA8A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027" y="3210191"/>
                <a:ext cx="321738" cy="42178"/>
              </a:xfrm>
              <a:custGeom>
                <a:avLst/>
                <a:gdLst>
                  <a:gd name="T0" fmla="*/ 564 w 211"/>
                  <a:gd name="T1" fmla="*/ 16 h 17"/>
                  <a:gd name="T2" fmla="*/ 513 w 211"/>
                  <a:gd name="T3" fmla="*/ 16 h 17"/>
                  <a:gd name="T4" fmla="*/ 422 w 211"/>
                  <a:gd name="T5" fmla="*/ 9 h 17"/>
                  <a:gd name="T6" fmla="*/ 302 w 211"/>
                  <a:gd name="T7" fmla="*/ 9 h 17"/>
                  <a:gd name="T8" fmla="*/ 177 w 211"/>
                  <a:gd name="T9" fmla="*/ 7 h 17"/>
                  <a:gd name="T10" fmla="*/ 3 w 211"/>
                  <a:gd name="T11" fmla="*/ 49 h 17"/>
                  <a:gd name="T12" fmla="*/ 0 w 211"/>
                  <a:gd name="T13" fmla="*/ 5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7">
                    <a:moveTo>
                      <a:pt x="211" y="5"/>
                    </a:moveTo>
                    <a:cubicBezTo>
                      <a:pt x="206" y="4"/>
                      <a:pt x="197" y="5"/>
                      <a:pt x="192" y="5"/>
                    </a:cubicBezTo>
                    <a:cubicBezTo>
                      <a:pt x="180" y="6"/>
                      <a:pt x="169" y="3"/>
                      <a:pt x="158" y="3"/>
                    </a:cubicBezTo>
                    <a:cubicBezTo>
                      <a:pt x="143" y="3"/>
                      <a:pt x="128" y="4"/>
                      <a:pt x="113" y="3"/>
                    </a:cubicBezTo>
                    <a:cubicBezTo>
                      <a:pt x="97" y="3"/>
                      <a:pt x="81" y="4"/>
                      <a:pt x="66" y="2"/>
                    </a:cubicBezTo>
                    <a:cubicBezTo>
                      <a:pt x="43" y="0"/>
                      <a:pt x="20" y="0"/>
                      <a:pt x="1" y="16"/>
                    </a:cubicBezTo>
                    <a:cubicBezTo>
                      <a:pt x="1" y="16"/>
                      <a:pt x="0" y="17"/>
                      <a:pt x="0" y="17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6" name="Freeform 187">
                <a:extLst>
                  <a:ext uri="{FF2B5EF4-FFF2-40B4-BE49-F238E27FC236}">
                    <a16:creationId xmlns:a16="http://schemas.microsoft.com/office/drawing/2014/main" id="{F0485797-1044-4D21-992C-9A36856EB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529" y="3200348"/>
                <a:ext cx="261120" cy="71703"/>
              </a:xfrm>
              <a:custGeom>
                <a:avLst/>
                <a:gdLst>
                  <a:gd name="T0" fmla="*/ 458 w 171"/>
                  <a:gd name="T1" fmla="*/ 90 h 29"/>
                  <a:gd name="T2" fmla="*/ 388 w 171"/>
                  <a:gd name="T3" fmla="*/ 90 h 29"/>
                  <a:gd name="T4" fmla="*/ 321 w 171"/>
                  <a:gd name="T5" fmla="*/ 83 h 29"/>
                  <a:gd name="T6" fmla="*/ 206 w 171"/>
                  <a:gd name="T7" fmla="*/ 53 h 29"/>
                  <a:gd name="T8" fmla="*/ 100 w 171"/>
                  <a:gd name="T9" fmla="*/ 21 h 29"/>
                  <a:gd name="T10" fmla="*/ 51 w 171"/>
                  <a:gd name="T11" fmla="*/ 7 h 29"/>
                  <a:gd name="T12" fmla="*/ 3 w 171"/>
                  <a:gd name="T13" fmla="*/ 4 h 29"/>
                  <a:gd name="T14" fmla="*/ 0 w 171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1" h="29">
                    <a:moveTo>
                      <a:pt x="171" y="29"/>
                    </a:moveTo>
                    <a:cubicBezTo>
                      <a:pt x="165" y="25"/>
                      <a:pt x="153" y="29"/>
                      <a:pt x="145" y="29"/>
                    </a:cubicBezTo>
                    <a:cubicBezTo>
                      <a:pt x="137" y="29"/>
                      <a:pt x="128" y="28"/>
                      <a:pt x="120" y="27"/>
                    </a:cubicBezTo>
                    <a:cubicBezTo>
                      <a:pt x="105" y="25"/>
                      <a:pt x="92" y="20"/>
                      <a:pt x="77" y="17"/>
                    </a:cubicBezTo>
                    <a:cubicBezTo>
                      <a:pt x="64" y="14"/>
                      <a:pt x="51" y="9"/>
                      <a:pt x="37" y="7"/>
                    </a:cubicBezTo>
                    <a:cubicBezTo>
                      <a:pt x="31" y="5"/>
                      <a:pt x="25" y="3"/>
                      <a:pt x="19" y="2"/>
                    </a:cubicBezTo>
                    <a:cubicBezTo>
                      <a:pt x="13" y="1"/>
                      <a:pt x="6" y="3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7" name="Freeform 188">
                <a:extLst>
                  <a:ext uri="{FF2B5EF4-FFF2-40B4-BE49-F238E27FC236}">
                    <a16:creationId xmlns:a16="http://schemas.microsoft.com/office/drawing/2014/main" id="{5E370336-36FA-4506-98D5-F19F706E1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672" y="3186289"/>
                <a:ext cx="349715" cy="87169"/>
              </a:xfrm>
              <a:custGeom>
                <a:avLst/>
                <a:gdLst>
                  <a:gd name="T0" fmla="*/ 614 w 229"/>
                  <a:gd name="T1" fmla="*/ 33 h 36"/>
                  <a:gd name="T2" fmla="*/ 424 w 229"/>
                  <a:gd name="T3" fmla="*/ 16 h 36"/>
                  <a:gd name="T4" fmla="*/ 247 w 229"/>
                  <a:gd name="T5" fmla="*/ 9 h 36"/>
                  <a:gd name="T6" fmla="*/ 72 w 229"/>
                  <a:gd name="T7" fmla="*/ 71 h 36"/>
                  <a:gd name="T8" fmla="*/ 0 w 229"/>
                  <a:gd name="T9" fmla="*/ 10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" h="36">
                    <a:moveTo>
                      <a:pt x="229" y="11"/>
                    </a:moveTo>
                    <a:cubicBezTo>
                      <a:pt x="206" y="17"/>
                      <a:pt x="181" y="8"/>
                      <a:pt x="158" y="5"/>
                    </a:cubicBezTo>
                    <a:cubicBezTo>
                      <a:pt x="136" y="1"/>
                      <a:pt x="113" y="0"/>
                      <a:pt x="92" y="3"/>
                    </a:cubicBezTo>
                    <a:cubicBezTo>
                      <a:pt x="69" y="7"/>
                      <a:pt x="48" y="15"/>
                      <a:pt x="27" y="24"/>
                    </a:cubicBezTo>
                    <a:cubicBezTo>
                      <a:pt x="17" y="28"/>
                      <a:pt x="9" y="34"/>
                      <a:pt x="0" y="36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8" name="Freeform 189">
                <a:extLst>
                  <a:ext uri="{FF2B5EF4-FFF2-40B4-BE49-F238E27FC236}">
                    <a16:creationId xmlns:a16="http://schemas.microsoft.com/office/drawing/2014/main" id="{D96CDBE0-1555-4FF6-A655-ABB48C5BF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676" y="3200348"/>
                <a:ext cx="359974" cy="26713"/>
              </a:xfrm>
              <a:custGeom>
                <a:avLst/>
                <a:gdLst>
                  <a:gd name="T0" fmla="*/ 0 w 236"/>
                  <a:gd name="T1" fmla="*/ 24 h 11"/>
                  <a:gd name="T2" fmla="*/ 106 w 236"/>
                  <a:gd name="T3" fmla="*/ 16 h 11"/>
                  <a:gd name="T4" fmla="*/ 216 w 236"/>
                  <a:gd name="T5" fmla="*/ 16 h 11"/>
                  <a:gd name="T6" fmla="*/ 433 w 236"/>
                  <a:gd name="T7" fmla="*/ 21 h 11"/>
                  <a:gd name="T8" fmla="*/ 561 w 236"/>
                  <a:gd name="T9" fmla="*/ 3 h 11"/>
                  <a:gd name="T10" fmla="*/ 631 w 236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1">
                    <a:moveTo>
                      <a:pt x="0" y="8"/>
                    </a:moveTo>
                    <a:cubicBezTo>
                      <a:pt x="13" y="9"/>
                      <a:pt x="27" y="6"/>
                      <a:pt x="40" y="5"/>
                    </a:cubicBezTo>
                    <a:cubicBezTo>
                      <a:pt x="53" y="4"/>
                      <a:pt x="67" y="3"/>
                      <a:pt x="81" y="5"/>
                    </a:cubicBezTo>
                    <a:cubicBezTo>
                      <a:pt x="109" y="8"/>
                      <a:pt x="134" y="11"/>
                      <a:pt x="162" y="7"/>
                    </a:cubicBezTo>
                    <a:cubicBezTo>
                      <a:pt x="178" y="5"/>
                      <a:pt x="194" y="1"/>
                      <a:pt x="210" y="1"/>
                    </a:cubicBezTo>
                    <a:cubicBezTo>
                      <a:pt x="216" y="1"/>
                      <a:pt x="230" y="0"/>
                      <a:pt x="236" y="1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89" name="Freeform 190">
                <a:extLst>
                  <a:ext uri="{FF2B5EF4-FFF2-40B4-BE49-F238E27FC236}">
                    <a16:creationId xmlns:a16="http://schemas.microsoft.com/office/drawing/2014/main" id="{350C3A97-6FA8-4822-9327-4D928AF7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650" y="2962278"/>
                <a:ext cx="59685" cy="29525"/>
              </a:xfrm>
              <a:custGeom>
                <a:avLst/>
                <a:gdLst>
                  <a:gd name="T0" fmla="*/ 8 w 39"/>
                  <a:gd name="T1" fmla="*/ 21 h 12"/>
                  <a:gd name="T2" fmla="*/ 62 w 39"/>
                  <a:gd name="T3" fmla="*/ 28 h 12"/>
                  <a:gd name="T4" fmla="*/ 84 w 39"/>
                  <a:gd name="T5" fmla="*/ 32 h 12"/>
                  <a:gd name="T6" fmla="*/ 105 w 39"/>
                  <a:gd name="T7" fmla="*/ 7 h 12"/>
                  <a:gd name="T8" fmla="*/ 80 w 39"/>
                  <a:gd name="T9" fmla="*/ 9 h 12"/>
                  <a:gd name="T10" fmla="*/ 51 w 39"/>
                  <a:gd name="T11" fmla="*/ 4 h 12"/>
                  <a:gd name="T12" fmla="*/ 0 w 39"/>
                  <a:gd name="T13" fmla="*/ 19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" y="7"/>
                    </a:moveTo>
                    <a:cubicBezTo>
                      <a:pt x="10" y="7"/>
                      <a:pt x="17" y="6"/>
                      <a:pt x="23" y="9"/>
                    </a:cubicBezTo>
                    <a:cubicBezTo>
                      <a:pt x="27" y="11"/>
                      <a:pt x="28" y="12"/>
                      <a:pt x="31" y="10"/>
                    </a:cubicBezTo>
                    <a:cubicBezTo>
                      <a:pt x="33" y="8"/>
                      <a:pt x="39" y="4"/>
                      <a:pt x="39" y="2"/>
                    </a:cubicBezTo>
                    <a:cubicBezTo>
                      <a:pt x="36" y="1"/>
                      <a:pt x="33" y="2"/>
                      <a:pt x="30" y="3"/>
                    </a:cubicBezTo>
                    <a:cubicBezTo>
                      <a:pt x="26" y="3"/>
                      <a:pt x="23" y="2"/>
                      <a:pt x="19" y="1"/>
                    </a:cubicBezTo>
                    <a:cubicBezTo>
                      <a:pt x="14" y="0"/>
                      <a:pt x="1" y="1"/>
                      <a:pt x="0" y="6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0" name="Freeform 191">
                <a:extLst>
                  <a:ext uri="{FF2B5EF4-FFF2-40B4-BE49-F238E27FC236}">
                    <a16:creationId xmlns:a16="http://schemas.microsoft.com/office/drawing/2014/main" id="{28FB939B-F222-450B-B84F-127CB3C0B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767" y="2865054"/>
                <a:ext cx="52224" cy="44990"/>
              </a:xfrm>
              <a:custGeom>
                <a:avLst/>
                <a:gdLst>
                  <a:gd name="T0" fmla="*/ 3 w 34"/>
                  <a:gd name="T1" fmla="*/ 25 h 18"/>
                  <a:gd name="T2" fmla="*/ 68 w 34"/>
                  <a:gd name="T3" fmla="*/ 57 h 18"/>
                  <a:gd name="T4" fmla="*/ 92 w 34"/>
                  <a:gd name="T5" fmla="*/ 28 h 18"/>
                  <a:gd name="T6" fmla="*/ 46 w 34"/>
                  <a:gd name="T7" fmla="*/ 12 h 18"/>
                  <a:gd name="T8" fmla="*/ 0 w 34"/>
                  <a:gd name="T9" fmla="*/ 2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1" y="8"/>
                    </a:moveTo>
                    <a:cubicBezTo>
                      <a:pt x="10" y="0"/>
                      <a:pt x="18" y="17"/>
                      <a:pt x="25" y="18"/>
                    </a:cubicBezTo>
                    <a:cubicBezTo>
                      <a:pt x="26" y="14"/>
                      <a:pt x="30" y="11"/>
                      <a:pt x="34" y="9"/>
                    </a:cubicBezTo>
                    <a:cubicBezTo>
                      <a:pt x="26" y="11"/>
                      <a:pt x="23" y="8"/>
                      <a:pt x="17" y="4"/>
                    </a:cubicBezTo>
                    <a:cubicBezTo>
                      <a:pt x="11" y="0"/>
                      <a:pt x="4" y="1"/>
                      <a:pt x="0" y="7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1" name="Freeform 192">
                <a:extLst>
                  <a:ext uri="{FF2B5EF4-FFF2-40B4-BE49-F238E27FC236}">
                    <a16:creationId xmlns:a16="http://schemas.microsoft.com/office/drawing/2014/main" id="{C19535F7-F6BF-489A-8B8D-B9C6F244A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196" y="2827774"/>
                <a:ext cx="41033" cy="33742"/>
              </a:xfrm>
              <a:custGeom>
                <a:avLst/>
                <a:gdLst>
                  <a:gd name="T0" fmla="*/ 0 w 27"/>
                  <a:gd name="T1" fmla="*/ 24 h 14"/>
                  <a:gd name="T2" fmla="*/ 55 w 27"/>
                  <a:gd name="T3" fmla="*/ 41 h 14"/>
                  <a:gd name="T4" fmla="*/ 68 w 27"/>
                  <a:gd name="T5" fmla="*/ 21 h 14"/>
                  <a:gd name="T6" fmla="*/ 51 w 27"/>
                  <a:gd name="T7" fmla="*/ 12 h 14"/>
                  <a:gd name="T8" fmla="*/ 3 w 27"/>
                  <a:gd name="T9" fmla="*/ 2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4">
                    <a:moveTo>
                      <a:pt x="0" y="8"/>
                    </a:moveTo>
                    <a:cubicBezTo>
                      <a:pt x="6" y="0"/>
                      <a:pt x="17" y="9"/>
                      <a:pt x="21" y="14"/>
                    </a:cubicBezTo>
                    <a:cubicBezTo>
                      <a:pt x="21" y="13"/>
                      <a:pt x="26" y="8"/>
                      <a:pt x="26" y="7"/>
                    </a:cubicBezTo>
                    <a:cubicBezTo>
                      <a:pt x="27" y="4"/>
                      <a:pt x="22" y="4"/>
                      <a:pt x="19" y="4"/>
                    </a:cubicBezTo>
                    <a:cubicBezTo>
                      <a:pt x="11" y="2"/>
                      <a:pt x="6" y="1"/>
                      <a:pt x="1" y="8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2" name="Freeform 193">
                <a:extLst>
                  <a:ext uri="{FF2B5EF4-FFF2-40B4-BE49-F238E27FC236}">
                    <a16:creationId xmlns:a16="http://schemas.microsoft.com/office/drawing/2014/main" id="{4BA3F35F-446F-40EF-811D-0C8D3C74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890" y="2928428"/>
                <a:ext cx="45696" cy="42178"/>
              </a:xfrm>
              <a:custGeom>
                <a:avLst/>
                <a:gdLst>
                  <a:gd name="T0" fmla="*/ 0 w 30"/>
                  <a:gd name="T1" fmla="*/ 34 h 17"/>
                  <a:gd name="T2" fmla="*/ 64 w 30"/>
                  <a:gd name="T3" fmla="*/ 53 h 17"/>
                  <a:gd name="T4" fmla="*/ 80 w 30"/>
                  <a:gd name="T5" fmla="*/ 25 h 17"/>
                  <a:gd name="T6" fmla="*/ 59 w 30"/>
                  <a:gd name="T7" fmla="*/ 21 h 17"/>
                  <a:gd name="T8" fmla="*/ 8 w 30"/>
                  <a:gd name="T9" fmla="*/ 2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0" y="11"/>
                    </a:moveTo>
                    <a:cubicBezTo>
                      <a:pt x="6" y="5"/>
                      <a:pt x="20" y="14"/>
                      <a:pt x="24" y="17"/>
                    </a:cubicBezTo>
                    <a:cubicBezTo>
                      <a:pt x="26" y="16"/>
                      <a:pt x="30" y="11"/>
                      <a:pt x="30" y="8"/>
                    </a:cubicBezTo>
                    <a:cubicBezTo>
                      <a:pt x="30" y="3"/>
                      <a:pt x="25" y="7"/>
                      <a:pt x="22" y="7"/>
                    </a:cubicBezTo>
                    <a:cubicBezTo>
                      <a:pt x="14" y="7"/>
                      <a:pt x="9" y="0"/>
                      <a:pt x="3" y="9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3" name="Freeform 194">
                <a:extLst>
                  <a:ext uri="{FF2B5EF4-FFF2-40B4-BE49-F238E27FC236}">
                    <a16:creationId xmlns:a16="http://schemas.microsoft.com/office/drawing/2014/main" id="{E5826D1D-9F75-431C-B5C5-AF9313FBC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526" y="2854020"/>
                <a:ext cx="48494" cy="49208"/>
              </a:xfrm>
              <a:custGeom>
                <a:avLst/>
                <a:gdLst>
                  <a:gd name="T0" fmla="*/ 0 w 32"/>
                  <a:gd name="T1" fmla="*/ 37 h 20"/>
                  <a:gd name="T2" fmla="*/ 46 w 32"/>
                  <a:gd name="T3" fmla="*/ 37 h 20"/>
                  <a:gd name="T4" fmla="*/ 85 w 32"/>
                  <a:gd name="T5" fmla="*/ 33 h 20"/>
                  <a:gd name="T6" fmla="*/ 0 w 32"/>
                  <a:gd name="T7" fmla="*/ 3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0">
                    <a:moveTo>
                      <a:pt x="0" y="12"/>
                    </a:moveTo>
                    <a:cubicBezTo>
                      <a:pt x="5" y="9"/>
                      <a:pt x="11" y="9"/>
                      <a:pt x="17" y="12"/>
                    </a:cubicBezTo>
                    <a:cubicBezTo>
                      <a:pt x="23" y="14"/>
                      <a:pt x="27" y="20"/>
                      <a:pt x="32" y="11"/>
                    </a:cubicBezTo>
                    <a:cubicBezTo>
                      <a:pt x="19" y="10"/>
                      <a:pt x="10" y="0"/>
                      <a:pt x="0" y="11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4" name="Freeform 195">
                <a:extLst>
                  <a:ext uri="{FF2B5EF4-FFF2-40B4-BE49-F238E27FC236}">
                    <a16:creationId xmlns:a16="http://schemas.microsoft.com/office/drawing/2014/main" id="{CD3C1316-D713-4C5E-B25E-1508076D8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147" y="2884010"/>
                <a:ext cx="45696" cy="36554"/>
              </a:xfrm>
              <a:custGeom>
                <a:avLst/>
                <a:gdLst>
                  <a:gd name="T0" fmla="*/ 0 w 30"/>
                  <a:gd name="T1" fmla="*/ 29 h 15"/>
                  <a:gd name="T2" fmla="*/ 42 w 30"/>
                  <a:gd name="T3" fmla="*/ 29 h 15"/>
                  <a:gd name="T4" fmla="*/ 80 w 30"/>
                  <a:gd name="T5" fmla="*/ 17 h 15"/>
                  <a:gd name="T6" fmla="*/ 38 w 30"/>
                  <a:gd name="T7" fmla="*/ 12 h 15"/>
                  <a:gd name="T8" fmla="*/ 3 w 30"/>
                  <a:gd name="T9" fmla="*/ 2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0" y="10"/>
                    </a:moveTo>
                    <a:cubicBezTo>
                      <a:pt x="4" y="4"/>
                      <a:pt x="12" y="8"/>
                      <a:pt x="16" y="10"/>
                    </a:cubicBezTo>
                    <a:cubicBezTo>
                      <a:pt x="24" y="15"/>
                      <a:pt x="22" y="10"/>
                      <a:pt x="30" y="6"/>
                    </a:cubicBezTo>
                    <a:cubicBezTo>
                      <a:pt x="25" y="5"/>
                      <a:pt x="19" y="5"/>
                      <a:pt x="14" y="4"/>
                    </a:cubicBezTo>
                    <a:cubicBezTo>
                      <a:pt x="9" y="3"/>
                      <a:pt x="4" y="0"/>
                      <a:pt x="1" y="7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5" name="Freeform 196">
                <a:extLst>
                  <a:ext uri="{FF2B5EF4-FFF2-40B4-BE49-F238E27FC236}">
                    <a16:creationId xmlns:a16="http://schemas.microsoft.com/office/drawing/2014/main" id="{985A8AF4-2501-45AE-8674-15E0E4D38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238" y="2955249"/>
                <a:ext cx="31707" cy="36554"/>
              </a:xfrm>
              <a:custGeom>
                <a:avLst/>
                <a:gdLst>
                  <a:gd name="T0" fmla="*/ 0 w 21"/>
                  <a:gd name="T1" fmla="*/ 3 h 15"/>
                  <a:gd name="T2" fmla="*/ 29 w 21"/>
                  <a:gd name="T3" fmla="*/ 16 h 15"/>
                  <a:gd name="T4" fmla="*/ 45 w 21"/>
                  <a:gd name="T5" fmla="*/ 0 h 15"/>
                  <a:gd name="T6" fmla="*/ 3 w 21"/>
                  <a:gd name="T7" fmla="*/ 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5">
                    <a:moveTo>
                      <a:pt x="0" y="1"/>
                    </a:moveTo>
                    <a:cubicBezTo>
                      <a:pt x="4" y="3"/>
                      <a:pt x="6" y="6"/>
                      <a:pt x="11" y="5"/>
                    </a:cubicBezTo>
                    <a:cubicBezTo>
                      <a:pt x="14" y="5"/>
                      <a:pt x="17" y="3"/>
                      <a:pt x="17" y="0"/>
                    </a:cubicBezTo>
                    <a:cubicBezTo>
                      <a:pt x="21" y="10"/>
                      <a:pt x="1" y="15"/>
                      <a:pt x="1" y="3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6" name="Freeform 197">
                <a:extLst>
                  <a:ext uri="{FF2B5EF4-FFF2-40B4-BE49-F238E27FC236}">
                    <a16:creationId xmlns:a16="http://schemas.microsoft.com/office/drawing/2014/main" id="{3016D188-7197-4CD6-B0C1-1CF3BC831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676" y="2914260"/>
                <a:ext cx="25180" cy="26713"/>
              </a:xfrm>
              <a:custGeom>
                <a:avLst/>
                <a:gdLst>
                  <a:gd name="T0" fmla="*/ 0 w 16"/>
                  <a:gd name="T1" fmla="*/ 5 h 11"/>
                  <a:gd name="T2" fmla="*/ 25 w 16"/>
                  <a:gd name="T3" fmla="*/ 21 h 11"/>
                  <a:gd name="T4" fmla="*/ 46 w 16"/>
                  <a:gd name="T5" fmla="*/ 0 h 11"/>
                  <a:gd name="T6" fmla="*/ 24 w 16"/>
                  <a:gd name="T7" fmla="*/ 33 h 11"/>
                  <a:gd name="T8" fmla="*/ 0 w 16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2"/>
                    </a:moveTo>
                    <a:cubicBezTo>
                      <a:pt x="2" y="3"/>
                      <a:pt x="4" y="8"/>
                      <a:pt x="9" y="7"/>
                    </a:cubicBezTo>
                    <a:cubicBezTo>
                      <a:pt x="12" y="6"/>
                      <a:pt x="15" y="3"/>
                      <a:pt x="16" y="0"/>
                    </a:cubicBezTo>
                    <a:cubicBezTo>
                      <a:pt x="16" y="5"/>
                      <a:pt x="15" y="10"/>
                      <a:pt x="8" y="11"/>
                    </a:cubicBezTo>
                    <a:cubicBezTo>
                      <a:pt x="4" y="11"/>
                      <a:pt x="1" y="8"/>
                      <a:pt x="0" y="4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7" name="Freeform 198">
                <a:extLst>
                  <a:ext uri="{FF2B5EF4-FFF2-40B4-BE49-F238E27FC236}">
                    <a16:creationId xmlns:a16="http://schemas.microsoft.com/office/drawing/2014/main" id="{CDD27937-9CD1-43E7-9F72-6035C115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511" y="2871358"/>
                <a:ext cx="28910" cy="32337"/>
              </a:xfrm>
              <a:custGeom>
                <a:avLst/>
                <a:gdLst>
                  <a:gd name="T0" fmla="*/ 0 w 19"/>
                  <a:gd name="T1" fmla="*/ 0 h 13"/>
                  <a:gd name="T2" fmla="*/ 42 w 19"/>
                  <a:gd name="T3" fmla="*/ 0 h 13"/>
                  <a:gd name="T4" fmla="*/ 0 w 19"/>
                  <a:gd name="T5" fmla="*/ 16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4" y="6"/>
                      <a:pt x="14" y="8"/>
                      <a:pt x="16" y="0"/>
                    </a:cubicBezTo>
                    <a:cubicBezTo>
                      <a:pt x="19" y="8"/>
                      <a:pt x="4" y="13"/>
                      <a:pt x="0" y="5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8" name="Freeform 199">
                <a:extLst>
                  <a:ext uri="{FF2B5EF4-FFF2-40B4-BE49-F238E27FC236}">
                    <a16:creationId xmlns:a16="http://schemas.microsoft.com/office/drawing/2014/main" id="{EE1B1371-AA89-4AC6-BBD4-1C29265F6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852" y="2961124"/>
                <a:ext cx="30775" cy="36554"/>
              </a:xfrm>
              <a:custGeom>
                <a:avLst/>
                <a:gdLst>
                  <a:gd name="T0" fmla="*/ 5 w 20"/>
                  <a:gd name="T1" fmla="*/ 0 h 15"/>
                  <a:gd name="T2" fmla="*/ 43 w 20"/>
                  <a:gd name="T3" fmla="*/ 0 h 15"/>
                  <a:gd name="T4" fmla="*/ 3 w 20"/>
                  <a:gd name="T5" fmla="*/ 5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cubicBezTo>
                      <a:pt x="0" y="2"/>
                      <a:pt x="13" y="9"/>
                      <a:pt x="16" y="0"/>
                    </a:cubicBezTo>
                    <a:cubicBezTo>
                      <a:pt x="20" y="7"/>
                      <a:pt x="1" y="15"/>
                      <a:pt x="1" y="2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99" name="Freeform 200">
                <a:extLst>
                  <a:ext uri="{FF2B5EF4-FFF2-40B4-BE49-F238E27FC236}">
                    <a16:creationId xmlns:a16="http://schemas.microsoft.com/office/drawing/2014/main" id="{69FC6AF3-9B5F-4EDB-B6FC-4DED29FE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571" y="2910258"/>
                <a:ext cx="37303" cy="36554"/>
              </a:xfrm>
              <a:custGeom>
                <a:avLst/>
                <a:gdLst>
                  <a:gd name="T0" fmla="*/ 0 w 24"/>
                  <a:gd name="T1" fmla="*/ 0 h 15"/>
                  <a:gd name="T2" fmla="*/ 42 w 24"/>
                  <a:gd name="T3" fmla="*/ 0 h 15"/>
                  <a:gd name="T4" fmla="*/ 12 w 24"/>
                  <a:gd name="T5" fmla="*/ 1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0"/>
                    </a:moveTo>
                    <a:cubicBezTo>
                      <a:pt x="3" y="9"/>
                      <a:pt x="14" y="10"/>
                      <a:pt x="15" y="0"/>
                    </a:cubicBezTo>
                    <a:cubicBezTo>
                      <a:pt x="24" y="14"/>
                      <a:pt x="3" y="15"/>
                      <a:pt x="4" y="5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0" name="Freeform 201">
                <a:extLst>
                  <a:ext uri="{FF2B5EF4-FFF2-40B4-BE49-F238E27FC236}">
                    <a16:creationId xmlns:a16="http://schemas.microsoft.com/office/drawing/2014/main" id="{13EF6CED-966E-404A-8550-96B258F51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799" y="2930405"/>
                <a:ext cx="33573" cy="43585"/>
              </a:xfrm>
              <a:custGeom>
                <a:avLst/>
                <a:gdLst>
                  <a:gd name="T0" fmla="*/ 5 w 22"/>
                  <a:gd name="T1" fmla="*/ 0 h 18"/>
                  <a:gd name="T2" fmla="*/ 47 w 22"/>
                  <a:gd name="T3" fmla="*/ 3 h 18"/>
                  <a:gd name="T4" fmla="*/ 11 w 22"/>
                  <a:gd name="T5" fmla="*/ 12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2" y="0"/>
                    </a:moveTo>
                    <a:cubicBezTo>
                      <a:pt x="6" y="8"/>
                      <a:pt x="14" y="10"/>
                      <a:pt x="18" y="1"/>
                    </a:cubicBezTo>
                    <a:cubicBezTo>
                      <a:pt x="22" y="18"/>
                      <a:pt x="0" y="10"/>
                      <a:pt x="4" y="4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1" name="Freeform 202">
                <a:extLst>
                  <a:ext uri="{FF2B5EF4-FFF2-40B4-BE49-F238E27FC236}">
                    <a16:creationId xmlns:a16="http://schemas.microsoft.com/office/drawing/2014/main" id="{32BB8D78-4337-4774-8D24-4DF8E7D7E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440" y="3499814"/>
                <a:ext cx="7460" cy="61862"/>
              </a:xfrm>
              <a:custGeom>
                <a:avLst/>
                <a:gdLst>
                  <a:gd name="T0" fmla="*/ 13 w 5"/>
                  <a:gd name="T1" fmla="*/ 0 h 25"/>
                  <a:gd name="T2" fmla="*/ 0 w 5"/>
                  <a:gd name="T3" fmla="*/ 77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5">
                    <a:moveTo>
                      <a:pt x="5" y="0"/>
                    </a:moveTo>
                    <a:cubicBezTo>
                      <a:pt x="3" y="8"/>
                      <a:pt x="2" y="17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2" name="Freeform 203">
                <a:extLst>
                  <a:ext uri="{FF2B5EF4-FFF2-40B4-BE49-F238E27FC236}">
                    <a16:creationId xmlns:a16="http://schemas.microsoft.com/office/drawing/2014/main" id="{A09BC6AB-DA07-4177-8AEF-2CAB4DC3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472" y="3516686"/>
                <a:ext cx="4663" cy="64674"/>
              </a:xfrm>
              <a:custGeom>
                <a:avLst/>
                <a:gdLst>
                  <a:gd name="T0" fmla="*/ 8 w 3"/>
                  <a:gd name="T1" fmla="*/ 0 h 26"/>
                  <a:gd name="T2" fmla="*/ 5 w 3"/>
                  <a:gd name="T3" fmla="*/ 81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6">
                    <a:moveTo>
                      <a:pt x="3" y="0"/>
                    </a:moveTo>
                    <a:cubicBezTo>
                      <a:pt x="3" y="8"/>
                      <a:pt x="0" y="18"/>
                      <a:pt x="2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3" name="Freeform 204">
                <a:extLst>
                  <a:ext uri="{FF2B5EF4-FFF2-40B4-BE49-F238E27FC236}">
                    <a16:creationId xmlns:a16="http://schemas.microsoft.com/office/drawing/2014/main" id="{96428CF0-FAA4-4691-99A4-0BC6CF8B4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708" y="3515279"/>
                <a:ext cx="9326" cy="63267"/>
              </a:xfrm>
              <a:custGeom>
                <a:avLst/>
                <a:gdLst>
                  <a:gd name="T0" fmla="*/ 0 w 6"/>
                  <a:gd name="T1" fmla="*/ 0 h 26"/>
                  <a:gd name="T2" fmla="*/ 5 w 6"/>
                  <a:gd name="T3" fmla="*/ 29 h 26"/>
                  <a:gd name="T4" fmla="*/ 12 w 6"/>
                  <a:gd name="T5" fmla="*/ 61 h 26"/>
                  <a:gd name="T6" fmla="*/ 17 w 6"/>
                  <a:gd name="T7" fmla="*/ 7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1" y="3"/>
                      <a:pt x="1" y="7"/>
                      <a:pt x="2" y="10"/>
                    </a:cubicBezTo>
                    <a:cubicBezTo>
                      <a:pt x="3" y="14"/>
                      <a:pt x="4" y="17"/>
                      <a:pt x="4" y="20"/>
                    </a:cubicBezTo>
                    <a:cubicBezTo>
                      <a:pt x="5" y="22"/>
                      <a:pt x="5" y="25"/>
                      <a:pt x="6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4" name="Freeform 205">
                <a:extLst>
                  <a:ext uri="{FF2B5EF4-FFF2-40B4-BE49-F238E27FC236}">
                    <a16:creationId xmlns:a16="http://schemas.microsoft.com/office/drawing/2014/main" id="{B277C903-613C-4FE1-8EAC-6F6FB4E11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875" y="3499814"/>
                <a:ext cx="18652" cy="56238"/>
              </a:xfrm>
              <a:custGeom>
                <a:avLst/>
                <a:gdLst>
                  <a:gd name="T0" fmla="*/ 0 w 12"/>
                  <a:gd name="T1" fmla="*/ 0 h 23"/>
                  <a:gd name="T2" fmla="*/ 33 w 12"/>
                  <a:gd name="T3" fmla="*/ 7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0" y="0"/>
                    </a:moveTo>
                    <a:cubicBezTo>
                      <a:pt x="4" y="6"/>
                      <a:pt x="8" y="16"/>
                      <a:pt x="12" y="2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5" name="Freeform 206">
                <a:extLst>
                  <a:ext uri="{FF2B5EF4-FFF2-40B4-BE49-F238E27FC236}">
                    <a16:creationId xmlns:a16="http://schemas.microsoft.com/office/drawing/2014/main" id="{F3EA7D4D-C430-4D5C-9361-F84B5C4DB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650" y="3470289"/>
                <a:ext cx="19584" cy="39366"/>
              </a:xfrm>
              <a:custGeom>
                <a:avLst/>
                <a:gdLst>
                  <a:gd name="T0" fmla="*/ 0 w 13"/>
                  <a:gd name="T1" fmla="*/ 0 h 16"/>
                  <a:gd name="T2" fmla="*/ 34 w 13"/>
                  <a:gd name="T3" fmla="*/ 4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5" y="5"/>
                      <a:pt x="8" y="12"/>
                      <a:pt x="13" y="1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6" name="Freeform 207">
                <a:extLst>
                  <a:ext uri="{FF2B5EF4-FFF2-40B4-BE49-F238E27FC236}">
                    <a16:creationId xmlns:a16="http://schemas.microsoft.com/office/drawing/2014/main" id="{1D8A6022-9D0D-4A5B-9B37-2A6B6B003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965" y="3423892"/>
                <a:ext cx="22381" cy="43585"/>
              </a:xfrm>
              <a:custGeom>
                <a:avLst/>
                <a:gdLst>
                  <a:gd name="T0" fmla="*/ 0 w 15"/>
                  <a:gd name="T1" fmla="*/ 0 h 18"/>
                  <a:gd name="T2" fmla="*/ 38 w 15"/>
                  <a:gd name="T3" fmla="*/ 5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cubicBezTo>
                      <a:pt x="6" y="5"/>
                      <a:pt x="11" y="13"/>
                      <a:pt x="15" y="1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7" name="Freeform 208">
                <a:extLst>
                  <a:ext uri="{FF2B5EF4-FFF2-40B4-BE49-F238E27FC236}">
                    <a16:creationId xmlns:a16="http://schemas.microsoft.com/office/drawing/2014/main" id="{D742ADF8-3DAD-4E38-B60D-CB70C4C40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009" y="3374685"/>
                <a:ext cx="23315" cy="52020"/>
              </a:xfrm>
              <a:custGeom>
                <a:avLst/>
                <a:gdLst>
                  <a:gd name="T0" fmla="*/ 0 w 15"/>
                  <a:gd name="T1" fmla="*/ 0 h 21"/>
                  <a:gd name="T2" fmla="*/ 42 w 15"/>
                  <a:gd name="T3" fmla="*/ 65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cubicBezTo>
                      <a:pt x="8" y="2"/>
                      <a:pt x="9" y="18"/>
                      <a:pt x="15" y="2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8" name="Freeform 209">
                <a:extLst>
                  <a:ext uri="{FF2B5EF4-FFF2-40B4-BE49-F238E27FC236}">
                    <a16:creationId xmlns:a16="http://schemas.microsoft.com/office/drawing/2014/main" id="{4B323753-CC40-4DDA-B1FD-496AB2BF7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773" y="3352189"/>
                <a:ext cx="5595" cy="67486"/>
              </a:xfrm>
              <a:custGeom>
                <a:avLst/>
                <a:gdLst>
                  <a:gd name="T0" fmla="*/ 0 w 4"/>
                  <a:gd name="T1" fmla="*/ 0 h 27"/>
                  <a:gd name="T2" fmla="*/ 8 w 4"/>
                  <a:gd name="T3" fmla="*/ 57 h 27"/>
                  <a:gd name="T4" fmla="*/ 9 w 4"/>
                  <a:gd name="T5" fmla="*/ 85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7">
                    <a:moveTo>
                      <a:pt x="0" y="0"/>
                    </a:moveTo>
                    <a:cubicBezTo>
                      <a:pt x="2" y="6"/>
                      <a:pt x="2" y="12"/>
                      <a:pt x="3" y="18"/>
                    </a:cubicBezTo>
                    <a:cubicBezTo>
                      <a:pt x="3" y="21"/>
                      <a:pt x="3" y="25"/>
                      <a:pt x="4" y="2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09" name="Freeform 210">
                <a:extLst>
                  <a:ext uri="{FF2B5EF4-FFF2-40B4-BE49-F238E27FC236}">
                    <a16:creationId xmlns:a16="http://schemas.microsoft.com/office/drawing/2014/main" id="{FEDFE806-8790-4B05-A7A0-405DDDEBC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684" y="3362030"/>
                <a:ext cx="10258" cy="57644"/>
              </a:xfrm>
              <a:custGeom>
                <a:avLst/>
                <a:gdLst>
                  <a:gd name="T0" fmla="*/ 13 w 7"/>
                  <a:gd name="T1" fmla="*/ 0 h 23"/>
                  <a:gd name="T2" fmla="*/ 5 w 7"/>
                  <a:gd name="T3" fmla="*/ 48 h 23"/>
                  <a:gd name="T4" fmla="*/ 0 w 7"/>
                  <a:gd name="T5" fmla="*/ 7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5" y="0"/>
                    </a:moveTo>
                    <a:cubicBezTo>
                      <a:pt x="7" y="3"/>
                      <a:pt x="3" y="11"/>
                      <a:pt x="2" y="15"/>
                    </a:cubicBezTo>
                    <a:cubicBezTo>
                      <a:pt x="1" y="18"/>
                      <a:pt x="1" y="21"/>
                      <a:pt x="0" y="2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0" name="Freeform 211">
                <a:extLst>
                  <a:ext uri="{FF2B5EF4-FFF2-40B4-BE49-F238E27FC236}">
                    <a16:creationId xmlns:a16="http://schemas.microsoft.com/office/drawing/2014/main" id="{B72D8E16-3B6E-4041-AC99-EFD531C5A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458" y="3419675"/>
                <a:ext cx="19584" cy="33742"/>
              </a:xfrm>
              <a:custGeom>
                <a:avLst/>
                <a:gdLst>
                  <a:gd name="T0" fmla="*/ 0 w 13"/>
                  <a:gd name="T1" fmla="*/ 41 h 14"/>
                  <a:gd name="T2" fmla="*/ 34 w 13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5" y="12"/>
                      <a:pt x="10" y="4"/>
                      <a:pt x="13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1" name="Freeform 212">
                <a:extLst>
                  <a:ext uri="{FF2B5EF4-FFF2-40B4-BE49-F238E27FC236}">
                    <a16:creationId xmlns:a16="http://schemas.microsoft.com/office/drawing/2014/main" id="{E1E4B447-12E2-49E6-87E0-1E4BFB950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828" y="3460446"/>
                <a:ext cx="14921" cy="44990"/>
              </a:xfrm>
              <a:custGeom>
                <a:avLst/>
                <a:gdLst>
                  <a:gd name="T0" fmla="*/ 26 w 10"/>
                  <a:gd name="T1" fmla="*/ 0 h 18"/>
                  <a:gd name="T2" fmla="*/ 0 w 10"/>
                  <a:gd name="T3" fmla="*/ 57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7" y="6"/>
                      <a:pt x="2" y="12"/>
                      <a:pt x="0" y="1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2" name="Freeform 213">
                <a:extLst>
                  <a:ext uri="{FF2B5EF4-FFF2-40B4-BE49-F238E27FC236}">
                    <a16:creationId xmlns:a16="http://schemas.microsoft.com/office/drawing/2014/main" id="{E0B6B5A1-E13D-4AA4-A221-D43C24870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064" y="3485754"/>
                <a:ext cx="9326" cy="60456"/>
              </a:xfrm>
              <a:custGeom>
                <a:avLst/>
                <a:gdLst>
                  <a:gd name="T0" fmla="*/ 0 w 6"/>
                  <a:gd name="T1" fmla="*/ 74 h 25"/>
                  <a:gd name="T2" fmla="*/ 17 w 6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cubicBezTo>
                      <a:pt x="1" y="17"/>
                      <a:pt x="3" y="7"/>
                      <a:pt x="6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3" name="Freeform 214">
                <a:extLst>
                  <a:ext uri="{FF2B5EF4-FFF2-40B4-BE49-F238E27FC236}">
                    <a16:creationId xmlns:a16="http://schemas.microsoft.com/office/drawing/2014/main" id="{733C5AA7-B7BD-4CDD-A36D-0FA7C3F2C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626" y="3497002"/>
                <a:ext cx="8394" cy="67486"/>
              </a:xfrm>
              <a:custGeom>
                <a:avLst/>
                <a:gdLst>
                  <a:gd name="T0" fmla="*/ 0 w 6"/>
                  <a:gd name="T1" fmla="*/ 0 h 27"/>
                  <a:gd name="T2" fmla="*/ 9 w 6"/>
                  <a:gd name="T3" fmla="*/ 85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7">
                    <a:moveTo>
                      <a:pt x="0" y="0"/>
                    </a:moveTo>
                    <a:cubicBezTo>
                      <a:pt x="6" y="6"/>
                      <a:pt x="1" y="19"/>
                      <a:pt x="4" y="2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4" name="Freeform 215">
                <a:extLst>
                  <a:ext uri="{FF2B5EF4-FFF2-40B4-BE49-F238E27FC236}">
                    <a16:creationId xmlns:a16="http://schemas.microsoft.com/office/drawing/2014/main" id="{176637DA-5499-4128-B950-8A1908051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119" y="3495596"/>
                <a:ext cx="9326" cy="68891"/>
              </a:xfrm>
              <a:custGeom>
                <a:avLst/>
                <a:gdLst>
                  <a:gd name="T0" fmla="*/ 0 w 6"/>
                  <a:gd name="T1" fmla="*/ 0 h 28"/>
                  <a:gd name="T2" fmla="*/ 8 w 6"/>
                  <a:gd name="T3" fmla="*/ 53 h 28"/>
                  <a:gd name="T4" fmla="*/ 17 w 6"/>
                  <a:gd name="T5" fmla="*/ 86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8">
                    <a:moveTo>
                      <a:pt x="0" y="0"/>
                    </a:moveTo>
                    <a:cubicBezTo>
                      <a:pt x="3" y="3"/>
                      <a:pt x="3" y="13"/>
                      <a:pt x="3" y="17"/>
                    </a:cubicBezTo>
                    <a:cubicBezTo>
                      <a:pt x="4" y="21"/>
                      <a:pt x="5" y="25"/>
                      <a:pt x="6" y="2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5" name="Freeform 216">
                <a:extLst>
                  <a:ext uri="{FF2B5EF4-FFF2-40B4-BE49-F238E27FC236}">
                    <a16:creationId xmlns:a16="http://schemas.microsoft.com/office/drawing/2014/main" id="{60A6A9C9-C040-475B-85F1-DB543B93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814" y="3463259"/>
                <a:ext cx="19584" cy="33742"/>
              </a:xfrm>
              <a:custGeom>
                <a:avLst/>
                <a:gdLst>
                  <a:gd name="T0" fmla="*/ 0 w 13"/>
                  <a:gd name="T1" fmla="*/ 0 h 14"/>
                  <a:gd name="T2" fmla="*/ 34 w 13"/>
                  <a:gd name="T3" fmla="*/ 41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4" y="5"/>
                      <a:pt x="9" y="9"/>
                      <a:pt x="13" y="14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6" name="Freeform 217">
                <a:extLst>
                  <a:ext uri="{FF2B5EF4-FFF2-40B4-BE49-F238E27FC236}">
                    <a16:creationId xmlns:a16="http://schemas.microsoft.com/office/drawing/2014/main" id="{D6B54FCC-5DBD-476A-B7BA-FF620022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400" y="3409833"/>
                <a:ext cx="20517" cy="11248"/>
              </a:xfrm>
              <a:custGeom>
                <a:avLst/>
                <a:gdLst>
                  <a:gd name="T0" fmla="*/ 37 w 13"/>
                  <a:gd name="T1" fmla="*/ 13 h 5"/>
                  <a:gd name="T2" fmla="*/ 0 w 1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cubicBezTo>
                      <a:pt x="10" y="2"/>
                      <a:pt x="4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7" name="Freeform 218">
                <a:extLst>
                  <a:ext uri="{FF2B5EF4-FFF2-40B4-BE49-F238E27FC236}">
                    <a16:creationId xmlns:a16="http://schemas.microsoft.com/office/drawing/2014/main" id="{5C0601A0-4D8B-4C7D-92E2-EB85301F3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187" y="3322664"/>
                <a:ext cx="21449" cy="18277"/>
              </a:xfrm>
              <a:custGeom>
                <a:avLst/>
                <a:gdLst>
                  <a:gd name="T0" fmla="*/ 38 w 14"/>
                  <a:gd name="T1" fmla="*/ 24 h 7"/>
                  <a:gd name="T2" fmla="*/ 0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14" y="7"/>
                    </a:moveTo>
                    <a:cubicBezTo>
                      <a:pt x="9" y="6"/>
                      <a:pt x="5" y="1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8" name="Freeform 219">
                <a:extLst>
                  <a:ext uri="{FF2B5EF4-FFF2-40B4-BE49-F238E27FC236}">
                    <a16:creationId xmlns:a16="http://schemas.microsoft.com/office/drawing/2014/main" id="{5109BFFC-80FB-4471-BD5E-3184B5BFF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949" y="3246743"/>
                <a:ext cx="7460" cy="61862"/>
              </a:xfrm>
              <a:custGeom>
                <a:avLst/>
                <a:gdLst>
                  <a:gd name="T0" fmla="*/ 13 w 5"/>
                  <a:gd name="T1" fmla="*/ 77 h 25"/>
                  <a:gd name="T2" fmla="*/ 0 w 5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5">
                    <a:moveTo>
                      <a:pt x="5" y="25"/>
                    </a:moveTo>
                    <a:cubicBezTo>
                      <a:pt x="0" y="20"/>
                      <a:pt x="0" y="6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19" name="Freeform 220">
                <a:extLst>
                  <a:ext uri="{FF2B5EF4-FFF2-40B4-BE49-F238E27FC236}">
                    <a16:creationId xmlns:a16="http://schemas.microsoft.com/office/drawing/2014/main" id="{6A9B127A-5252-46BA-96EB-6830261E4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983" y="3249554"/>
                <a:ext cx="11191" cy="66079"/>
              </a:xfrm>
              <a:custGeom>
                <a:avLst/>
                <a:gdLst>
                  <a:gd name="T0" fmla="*/ 15 w 7"/>
                  <a:gd name="T1" fmla="*/ 0 h 27"/>
                  <a:gd name="T2" fmla="*/ 5 w 7"/>
                  <a:gd name="T3" fmla="*/ 57 h 27"/>
                  <a:gd name="T4" fmla="*/ 0 w 7"/>
                  <a:gd name="T5" fmla="*/ 8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7">
                    <a:moveTo>
                      <a:pt x="5" y="0"/>
                    </a:moveTo>
                    <a:cubicBezTo>
                      <a:pt x="7" y="5"/>
                      <a:pt x="3" y="14"/>
                      <a:pt x="2" y="19"/>
                    </a:cubicBezTo>
                    <a:cubicBezTo>
                      <a:pt x="2" y="22"/>
                      <a:pt x="1" y="25"/>
                      <a:pt x="0" y="2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0" name="Freeform 221">
                <a:extLst>
                  <a:ext uri="{FF2B5EF4-FFF2-40B4-BE49-F238E27FC236}">
                    <a16:creationId xmlns:a16="http://schemas.microsoft.com/office/drawing/2014/main" id="{1AC8C2C9-4B0F-4FE3-B313-D29A7203E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623" y="3331100"/>
                <a:ext cx="22381" cy="23901"/>
              </a:xfrm>
              <a:custGeom>
                <a:avLst/>
                <a:gdLst>
                  <a:gd name="T0" fmla="*/ 0 w 15"/>
                  <a:gd name="T1" fmla="*/ 29 h 10"/>
                  <a:gd name="T2" fmla="*/ 38 w 15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6" y="8"/>
                      <a:pt x="10" y="2"/>
                      <a:pt x="1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1" name="Freeform 222">
                <a:extLst>
                  <a:ext uri="{FF2B5EF4-FFF2-40B4-BE49-F238E27FC236}">
                    <a16:creationId xmlns:a16="http://schemas.microsoft.com/office/drawing/2014/main" id="{FF7FA499-D77B-476C-BB18-760E244B8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207" y="3390150"/>
                <a:ext cx="19584" cy="21089"/>
              </a:xfrm>
              <a:custGeom>
                <a:avLst/>
                <a:gdLst>
                  <a:gd name="T0" fmla="*/ 34 w 13"/>
                  <a:gd name="T1" fmla="*/ 0 h 9"/>
                  <a:gd name="T2" fmla="*/ 0 w 13"/>
                  <a:gd name="T3" fmla="*/ 25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8" y="2"/>
                      <a:pt x="5" y="7"/>
                      <a:pt x="0" y="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2" name="Freeform 223">
                <a:extLst>
                  <a:ext uri="{FF2B5EF4-FFF2-40B4-BE49-F238E27FC236}">
                    <a16:creationId xmlns:a16="http://schemas.microsoft.com/office/drawing/2014/main" id="{F29FB916-AA66-495F-872F-4D7CB7DDC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319" y="3439357"/>
                <a:ext cx="14921" cy="46397"/>
              </a:xfrm>
              <a:custGeom>
                <a:avLst/>
                <a:gdLst>
                  <a:gd name="T0" fmla="*/ 26 w 10"/>
                  <a:gd name="T1" fmla="*/ 0 h 19"/>
                  <a:gd name="T2" fmla="*/ 0 w 10"/>
                  <a:gd name="T3" fmla="*/ 5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6" y="6"/>
                      <a:pt x="2" y="13"/>
                      <a:pt x="0" y="1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3" name="Freeform 224">
                <a:extLst>
                  <a:ext uri="{FF2B5EF4-FFF2-40B4-BE49-F238E27FC236}">
                    <a16:creationId xmlns:a16="http://schemas.microsoft.com/office/drawing/2014/main" id="{82A79622-544B-44B7-B33A-7748B975A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947" y="3473100"/>
                <a:ext cx="4663" cy="63267"/>
              </a:xfrm>
              <a:custGeom>
                <a:avLst/>
                <a:gdLst>
                  <a:gd name="T0" fmla="*/ 8 w 3"/>
                  <a:gd name="T1" fmla="*/ 0 h 26"/>
                  <a:gd name="T2" fmla="*/ 8 w 3"/>
                  <a:gd name="T3" fmla="*/ 12 h 26"/>
                  <a:gd name="T4" fmla="*/ 3 w 3"/>
                  <a:gd name="T5" fmla="*/ 48 h 26"/>
                  <a:gd name="T6" fmla="*/ 0 w 3"/>
                  <a:gd name="T7" fmla="*/ 7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6">
                    <a:moveTo>
                      <a:pt x="3" y="0"/>
                    </a:moveTo>
                    <a:cubicBezTo>
                      <a:pt x="3" y="1"/>
                      <a:pt x="3" y="3"/>
                      <a:pt x="3" y="4"/>
                    </a:cubicBezTo>
                    <a:cubicBezTo>
                      <a:pt x="2" y="8"/>
                      <a:pt x="2" y="12"/>
                      <a:pt x="1" y="16"/>
                    </a:cubicBezTo>
                    <a:cubicBezTo>
                      <a:pt x="1" y="19"/>
                      <a:pt x="0" y="23"/>
                      <a:pt x="0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4" name="Freeform 225">
                <a:extLst>
                  <a:ext uri="{FF2B5EF4-FFF2-40B4-BE49-F238E27FC236}">
                    <a16:creationId xmlns:a16="http://schemas.microsoft.com/office/drawing/2014/main" id="{E6A00A85-609A-4457-A2CB-F824AFA18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508" y="3470288"/>
                <a:ext cx="11191" cy="59050"/>
              </a:xfrm>
              <a:custGeom>
                <a:avLst/>
                <a:gdLst>
                  <a:gd name="T0" fmla="*/ 21 w 7"/>
                  <a:gd name="T1" fmla="*/ 74 h 24"/>
                  <a:gd name="T2" fmla="*/ 0 w 7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4">
                    <a:moveTo>
                      <a:pt x="7" y="24"/>
                    </a:moveTo>
                    <a:cubicBezTo>
                      <a:pt x="2" y="18"/>
                      <a:pt x="3" y="7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5" name="Freeform 226">
                <a:extLst>
                  <a:ext uri="{FF2B5EF4-FFF2-40B4-BE49-F238E27FC236}">
                    <a16:creationId xmlns:a16="http://schemas.microsoft.com/office/drawing/2014/main" id="{8078D9AC-F848-497C-A8A7-CE4528E84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745" y="3436545"/>
                <a:ext cx="19584" cy="39366"/>
              </a:xfrm>
              <a:custGeom>
                <a:avLst/>
                <a:gdLst>
                  <a:gd name="T0" fmla="*/ 0 w 13"/>
                  <a:gd name="T1" fmla="*/ 0 h 16"/>
                  <a:gd name="T2" fmla="*/ 34 w 13"/>
                  <a:gd name="T3" fmla="*/ 4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4" y="6"/>
                      <a:pt x="9" y="11"/>
                      <a:pt x="13" y="1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6" name="Freeform 227">
                <a:extLst>
                  <a:ext uri="{FF2B5EF4-FFF2-40B4-BE49-F238E27FC236}">
                    <a16:creationId xmlns:a16="http://schemas.microsoft.com/office/drawing/2014/main" id="{49C412EA-9548-4EBD-9C30-70737FC3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317" y="3370465"/>
                <a:ext cx="24247" cy="33742"/>
              </a:xfrm>
              <a:custGeom>
                <a:avLst/>
                <a:gdLst>
                  <a:gd name="T0" fmla="*/ 42 w 16"/>
                  <a:gd name="T1" fmla="*/ 41 h 14"/>
                  <a:gd name="T2" fmla="*/ 0 w 16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6" y="14"/>
                    </a:moveTo>
                    <a:cubicBezTo>
                      <a:pt x="12" y="10"/>
                      <a:pt x="3" y="5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7" name="Freeform 228">
                <a:extLst>
                  <a:ext uri="{FF2B5EF4-FFF2-40B4-BE49-F238E27FC236}">
                    <a16:creationId xmlns:a16="http://schemas.microsoft.com/office/drawing/2014/main" id="{0AB49B25-EDFD-4372-80E3-731080CCE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552" y="3295950"/>
                <a:ext cx="19584" cy="52020"/>
              </a:xfrm>
              <a:custGeom>
                <a:avLst/>
                <a:gdLst>
                  <a:gd name="T0" fmla="*/ 0 w 13"/>
                  <a:gd name="T1" fmla="*/ 0 h 21"/>
                  <a:gd name="T2" fmla="*/ 26 w 13"/>
                  <a:gd name="T3" fmla="*/ 44 h 21"/>
                  <a:gd name="T4" fmla="*/ 34 w 13"/>
                  <a:gd name="T5" fmla="*/ 65 h 21"/>
                  <a:gd name="T6" fmla="*/ 34 w 13"/>
                  <a:gd name="T7" fmla="*/ 65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cubicBezTo>
                      <a:pt x="3" y="5"/>
                      <a:pt x="7" y="9"/>
                      <a:pt x="10" y="14"/>
                    </a:cubicBezTo>
                    <a:cubicBezTo>
                      <a:pt x="11" y="17"/>
                      <a:pt x="12" y="19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8" name="Freeform 229">
                <a:extLst>
                  <a:ext uri="{FF2B5EF4-FFF2-40B4-BE49-F238E27FC236}">
                    <a16:creationId xmlns:a16="http://schemas.microsoft.com/office/drawing/2014/main" id="{232A8FEC-48FF-41FA-8735-C765F80D3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237" y="3256585"/>
                <a:ext cx="2798" cy="66079"/>
              </a:xfrm>
              <a:custGeom>
                <a:avLst/>
                <a:gdLst>
                  <a:gd name="T0" fmla="*/ 5 w 2"/>
                  <a:gd name="T1" fmla="*/ 82 h 27"/>
                  <a:gd name="T2" fmla="*/ 5 w 2"/>
                  <a:gd name="T3" fmla="*/ 24 h 27"/>
                  <a:gd name="T4" fmla="*/ 5 w 2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7">
                    <a:moveTo>
                      <a:pt x="2" y="27"/>
                    </a:moveTo>
                    <a:cubicBezTo>
                      <a:pt x="0" y="21"/>
                      <a:pt x="2" y="14"/>
                      <a:pt x="2" y="8"/>
                    </a:cubicBezTo>
                    <a:cubicBezTo>
                      <a:pt x="2" y="5"/>
                      <a:pt x="2" y="3"/>
                      <a:pt x="2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29" name="Freeform 230">
                <a:extLst>
                  <a:ext uri="{FF2B5EF4-FFF2-40B4-BE49-F238E27FC236}">
                    <a16:creationId xmlns:a16="http://schemas.microsoft.com/office/drawing/2014/main" id="{84B3F1B4-8339-4D7C-8A60-69B596EF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799" y="3276269"/>
                <a:ext cx="14921" cy="61862"/>
              </a:xfrm>
              <a:custGeom>
                <a:avLst/>
                <a:gdLst>
                  <a:gd name="T0" fmla="*/ 26 w 10"/>
                  <a:gd name="T1" fmla="*/ 0 h 25"/>
                  <a:gd name="T2" fmla="*/ 8 w 10"/>
                  <a:gd name="T3" fmla="*/ 56 h 25"/>
                  <a:gd name="T4" fmla="*/ 0 w 10"/>
                  <a:gd name="T5" fmla="*/ 77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10" y="0"/>
                    </a:moveTo>
                    <a:cubicBezTo>
                      <a:pt x="10" y="5"/>
                      <a:pt x="5" y="13"/>
                      <a:pt x="3" y="18"/>
                    </a:cubicBezTo>
                    <a:cubicBezTo>
                      <a:pt x="2" y="20"/>
                      <a:pt x="0" y="23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0" name="Freeform 231">
                <a:extLst>
                  <a:ext uri="{FF2B5EF4-FFF2-40B4-BE49-F238E27FC236}">
                    <a16:creationId xmlns:a16="http://schemas.microsoft.com/office/drawing/2014/main" id="{947E7704-EC61-4E75-B629-3244E5D10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494" y="3342349"/>
                <a:ext cx="22381" cy="42178"/>
              </a:xfrm>
              <a:custGeom>
                <a:avLst/>
                <a:gdLst>
                  <a:gd name="T0" fmla="*/ 0 w 15"/>
                  <a:gd name="T1" fmla="*/ 53 h 17"/>
                  <a:gd name="T2" fmla="*/ 38 w 15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7">
                    <a:moveTo>
                      <a:pt x="0" y="17"/>
                    </a:moveTo>
                    <a:cubicBezTo>
                      <a:pt x="4" y="11"/>
                      <a:pt x="9" y="4"/>
                      <a:pt x="1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1" name="Freeform 232">
                <a:extLst>
                  <a:ext uri="{FF2B5EF4-FFF2-40B4-BE49-F238E27FC236}">
                    <a16:creationId xmlns:a16="http://schemas.microsoft.com/office/drawing/2014/main" id="{1F36B6AF-7B38-41C3-9307-A20292DE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528" y="3399992"/>
                <a:ext cx="14921" cy="46397"/>
              </a:xfrm>
              <a:custGeom>
                <a:avLst/>
                <a:gdLst>
                  <a:gd name="T0" fmla="*/ 26 w 10"/>
                  <a:gd name="T1" fmla="*/ 0 h 19"/>
                  <a:gd name="T2" fmla="*/ 8 w 10"/>
                  <a:gd name="T3" fmla="*/ 42 h 19"/>
                  <a:gd name="T4" fmla="*/ 0 w 10"/>
                  <a:gd name="T5" fmla="*/ 5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9" y="4"/>
                      <a:pt x="5" y="9"/>
                      <a:pt x="3" y="14"/>
                    </a:cubicBezTo>
                    <a:cubicBezTo>
                      <a:pt x="2" y="16"/>
                      <a:pt x="1" y="18"/>
                      <a:pt x="0" y="1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2" name="Freeform 233">
                <a:extLst>
                  <a:ext uri="{FF2B5EF4-FFF2-40B4-BE49-F238E27FC236}">
                    <a16:creationId xmlns:a16="http://schemas.microsoft.com/office/drawing/2014/main" id="{D4DF6F48-0E96-4B8F-997A-FA60B214C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291" y="3436546"/>
                <a:ext cx="8394" cy="63267"/>
              </a:xfrm>
              <a:custGeom>
                <a:avLst/>
                <a:gdLst>
                  <a:gd name="T0" fmla="*/ 9 w 6"/>
                  <a:gd name="T1" fmla="*/ 0 h 26"/>
                  <a:gd name="T2" fmla="*/ 5 w 6"/>
                  <a:gd name="T3" fmla="*/ 50 h 26"/>
                  <a:gd name="T4" fmla="*/ 0 w 6"/>
                  <a:gd name="T5" fmla="*/ 7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6">
                    <a:moveTo>
                      <a:pt x="4" y="0"/>
                    </a:moveTo>
                    <a:cubicBezTo>
                      <a:pt x="6" y="3"/>
                      <a:pt x="3" y="13"/>
                      <a:pt x="2" y="17"/>
                    </a:cubicBezTo>
                    <a:cubicBezTo>
                      <a:pt x="2" y="20"/>
                      <a:pt x="1" y="23"/>
                      <a:pt x="0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3" name="Freeform 234">
                <a:extLst>
                  <a:ext uri="{FF2B5EF4-FFF2-40B4-BE49-F238E27FC236}">
                    <a16:creationId xmlns:a16="http://schemas.microsoft.com/office/drawing/2014/main" id="{11A3F793-0604-4D37-AA49-2A5D4B96B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920" y="3426705"/>
                <a:ext cx="18652" cy="46397"/>
              </a:xfrm>
              <a:custGeom>
                <a:avLst/>
                <a:gdLst>
                  <a:gd name="T0" fmla="*/ 33 w 12"/>
                  <a:gd name="T1" fmla="*/ 57 h 19"/>
                  <a:gd name="T2" fmla="*/ 12 w 12"/>
                  <a:gd name="T3" fmla="*/ 17 h 19"/>
                  <a:gd name="T4" fmla="*/ 8 w 12"/>
                  <a:gd name="T5" fmla="*/ 5 h 19"/>
                  <a:gd name="T6" fmla="*/ 5 w 12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9">
                    <a:moveTo>
                      <a:pt x="12" y="19"/>
                    </a:moveTo>
                    <a:cubicBezTo>
                      <a:pt x="10" y="14"/>
                      <a:pt x="7" y="10"/>
                      <a:pt x="4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0" y="0"/>
                      <a:pt x="2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4" name="Freeform 235">
                <a:extLst>
                  <a:ext uri="{FF2B5EF4-FFF2-40B4-BE49-F238E27FC236}">
                    <a16:creationId xmlns:a16="http://schemas.microsoft.com/office/drawing/2014/main" id="{6FE41F52-B083-4C99-8EC1-78D98B9CE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021" y="3370467"/>
                <a:ext cx="14921" cy="29525"/>
              </a:xfrm>
              <a:custGeom>
                <a:avLst/>
                <a:gdLst>
                  <a:gd name="T0" fmla="*/ 0 w 10"/>
                  <a:gd name="T1" fmla="*/ 0 h 12"/>
                  <a:gd name="T2" fmla="*/ 26 w 10"/>
                  <a:gd name="T3" fmla="*/ 37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cubicBezTo>
                      <a:pt x="2" y="4"/>
                      <a:pt x="10" y="7"/>
                      <a:pt x="10" y="12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5" name="Freeform 236">
                <a:extLst>
                  <a:ext uri="{FF2B5EF4-FFF2-40B4-BE49-F238E27FC236}">
                    <a16:creationId xmlns:a16="http://schemas.microsoft.com/office/drawing/2014/main" id="{E7D72442-9C30-4FA9-91DD-38718489B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124" y="3495596"/>
                <a:ext cx="14921" cy="26713"/>
              </a:xfrm>
              <a:custGeom>
                <a:avLst/>
                <a:gdLst>
                  <a:gd name="T0" fmla="*/ 18 w 10"/>
                  <a:gd name="T1" fmla="*/ 12 h 11"/>
                  <a:gd name="T2" fmla="*/ 22 w 10"/>
                  <a:gd name="T3" fmla="*/ 29 h 11"/>
                  <a:gd name="T4" fmla="*/ 8 w 10"/>
                  <a:gd name="T5" fmla="*/ 24 h 11"/>
                  <a:gd name="T6" fmla="*/ 3 w 10"/>
                  <a:gd name="T7" fmla="*/ 3 h 11"/>
                  <a:gd name="T8" fmla="*/ 18 w 10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7" y="4"/>
                    </a:moveTo>
                    <a:cubicBezTo>
                      <a:pt x="10" y="6"/>
                      <a:pt x="10" y="9"/>
                      <a:pt x="9" y="10"/>
                    </a:cubicBezTo>
                    <a:cubicBezTo>
                      <a:pt x="7" y="11"/>
                      <a:pt x="5" y="10"/>
                      <a:pt x="3" y="8"/>
                    </a:cubicBezTo>
                    <a:cubicBezTo>
                      <a:pt x="1" y="5"/>
                      <a:pt x="0" y="2"/>
                      <a:pt x="1" y="1"/>
                    </a:cubicBezTo>
                    <a:cubicBezTo>
                      <a:pt x="3" y="0"/>
                      <a:pt x="5" y="1"/>
                      <a:pt x="7" y="4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6" name="Freeform 237">
                <a:extLst>
                  <a:ext uri="{FF2B5EF4-FFF2-40B4-BE49-F238E27FC236}">
                    <a16:creationId xmlns:a16="http://schemas.microsoft.com/office/drawing/2014/main" id="{129546F5-8DE7-4266-9131-DBBEE91D0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494" y="3534963"/>
                <a:ext cx="17719" cy="19684"/>
              </a:xfrm>
              <a:custGeom>
                <a:avLst/>
                <a:gdLst>
                  <a:gd name="T0" fmla="*/ 13 w 12"/>
                  <a:gd name="T1" fmla="*/ 4 h 8"/>
                  <a:gd name="T2" fmla="*/ 27 w 12"/>
                  <a:gd name="T3" fmla="*/ 9 h 8"/>
                  <a:gd name="T4" fmla="*/ 16 w 12"/>
                  <a:gd name="T5" fmla="*/ 21 h 8"/>
                  <a:gd name="T6" fmla="*/ 0 w 12"/>
                  <a:gd name="T7" fmla="*/ 16 h 8"/>
                  <a:gd name="T8" fmla="*/ 13 w 12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5" y="1"/>
                    </a:moveTo>
                    <a:cubicBezTo>
                      <a:pt x="8" y="0"/>
                      <a:pt x="11" y="1"/>
                      <a:pt x="11" y="3"/>
                    </a:cubicBezTo>
                    <a:cubicBezTo>
                      <a:pt x="12" y="4"/>
                      <a:pt x="10" y="6"/>
                      <a:pt x="6" y="7"/>
                    </a:cubicBezTo>
                    <a:cubicBezTo>
                      <a:pt x="3" y="8"/>
                      <a:pt x="0" y="7"/>
                      <a:pt x="0" y="5"/>
                    </a:cubicBezTo>
                    <a:cubicBezTo>
                      <a:pt x="0" y="4"/>
                      <a:pt x="2" y="2"/>
                      <a:pt x="5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7" name="Freeform 238">
                <a:extLst>
                  <a:ext uri="{FF2B5EF4-FFF2-40B4-BE49-F238E27FC236}">
                    <a16:creationId xmlns:a16="http://schemas.microsoft.com/office/drawing/2014/main" id="{40A06D6E-7478-4DB8-B6EC-07835CA5F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528" y="3499815"/>
                <a:ext cx="18652" cy="19684"/>
              </a:xfrm>
              <a:custGeom>
                <a:avLst/>
                <a:gdLst>
                  <a:gd name="T0" fmla="*/ 20 w 12"/>
                  <a:gd name="T1" fmla="*/ 0 h 8"/>
                  <a:gd name="T2" fmla="*/ 30 w 12"/>
                  <a:gd name="T3" fmla="*/ 16 h 8"/>
                  <a:gd name="T4" fmla="*/ 13 w 12"/>
                  <a:gd name="T5" fmla="*/ 21 h 8"/>
                  <a:gd name="T6" fmla="*/ 0 w 12"/>
                  <a:gd name="T7" fmla="*/ 7 h 8"/>
                  <a:gd name="T8" fmla="*/ 20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0"/>
                    </a:moveTo>
                    <a:cubicBezTo>
                      <a:pt x="10" y="1"/>
                      <a:pt x="12" y="3"/>
                      <a:pt x="11" y="5"/>
                    </a:cubicBezTo>
                    <a:cubicBezTo>
                      <a:pt x="11" y="7"/>
                      <a:pt x="8" y="8"/>
                      <a:pt x="5" y="7"/>
                    </a:cubicBezTo>
                    <a:cubicBezTo>
                      <a:pt x="2" y="6"/>
                      <a:pt x="0" y="4"/>
                      <a:pt x="0" y="2"/>
                    </a:cubicBezTo>
                    <a:cubicBezTo>
                      <a:pt x="1" y="0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8" name="Freeform 239">
                <a:extLst>
                  <a:ext uri="{FF2B5EF4-FFF2-40B4-BE49-F238E27FC236}">
                    <a16:creationId xmlns:a16="http://schemas.microsoft.com/office/drawing/2014/main" id="{2A18B2C2-6E34-4D48-A81F-81B53E7D3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842" y="3457636"/>
                <a:ext cx="19584" cy="29525"/>
              </a:xfrm>
              <a:custGeom>
                <a:avLst/>
                <a:gdLst>
                  <a:gd name="T0" fmla="*/ 21 w 13"/>
                  <a:gd name="T1" fmla="*/ 4 h 12"/>
                  <a:gd name="T2" fmla="*/ 31 w 13"/>
                  <a:gd name="T3" fmla="*/ 25 h 12"/>
                  <a:gd name="T4" fmla="*/ 13 w 13"/>
                  <a:gd name="T5" fmla="*/ 33 h 12"/>
                  <a:gd name="T6" fmla="*/ 3 w 13"/>
                  <a:gd name="T7" fmla="*/ 12 h 12"/>
                  <a:gd name="T8" fmla="*/ 21 w 13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8" y="1"/>
                    </a:moveTo>
                    <a:cubicBezTo>
                      <a:pt x="11" y="2"/>
                      <a:pt x="13" y="5"/>
                      <a:pt x="12" y="8"/>
                    </a:cubicBezTo>
                    <a:cubicBezTo>
                      <a:pt x="11" y="10"/>
                      <a:pt x="8" y="12"/>
                      <a:pt x="5" y="11"/>
                    </a:cubicBezTo>
                    <a:cubicBezTo>
                      <a:pt x="2" y="10"/>
                      <a:pt x="0" y="7"/>
                      <a:pt x="1" y="4"/>
                    </a:cubicBezTo>
                    <a:cubicBezTo>
                      <a:pt x="2" y="2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39" name="Freeform 240">
                <a:extLst>
                  <a:ext uri="{FF2B5EF4-FFF2-40B4-BE49-F238E27FC236}">
                    <a16:creationId xmlns:a16="http://schemas.microsoft.com/office/drawing/2014/main" id="{BDB8223E-9230-40E5-B614-9CE262715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325" y="3371873"/>
                <a:ext cx="19584" cy="29525"/>
              </a:xfrm>
              <a:custGeom>
                <a:avLst/>
                <a:gdLst>
                  <a:gd name="T0" fmla="*/ 21 w 13"/>
                  <a:gd name="T1" fmla="*/ 4 h 12"/>
                  <a:gd name="T2" fmla="*/ 31 w 13"/>
                  <a:gd name="T3" fmla="*/ 25 h 12"/>
                  <a:gd name="T4" fmla="*/ 13 w 13"/>
                  <a:gd name="T5" fmla="*/ 33 h 12"/>
                  <a:gd name="T6" fmla="*/ 3 w 13"/>
                  <a:gd name="T7" fmla="*/ 12 h 12"/>
                  <a:gd name="T8" fmla="*/ 21 w 13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8" y="1"/>
                    </a:moveTo>
                    <a:cubicBezTo>
                      <a:pt x="11" y="2"/>
                      <a:pt x="13" y="5"/>
                      <a:pt x="12" y="8"/>
                    </a:cubicBezTo>
                    <a:cubicBezTo>
                      <a:pt x="11" y="10"/>
                      <a:pt x="8" y="12"/>
                      <a:pt x="5" y="11"/>
                    </a:cubicBezTo>
                    <a:cubicBezTo>
                      <a:pt x="2" y="10"/>
                      <a:pt x="0" y="7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0" name="Freeform 241">
                <a:extLst>
                  <a:ext uri="{FF2B5EF4-FFF2-40B4-BE49-F238E27FC236}">
                    <a16:creationId xmlns:a16="http://schemas.microsoft.com/office/drawing/2014/main" id="{BBBA2FD5-6CDD-4289-9429-B3F7141E4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840" y="3453418"/>
                <a:ext cx="12123" cy="26713"/>
              </a:xfrm>
              <a:custGeom>
                <a:avLst/>
                <a:gdLst>
                  <a:gd name="T0" fmla="*/ 8 w 8"/>
                  <a:gd name="T1" fmla="*/ 0 h 11"/>
                  <a:gd name="T2" fmla="*/ 21 w 8"/>
                  <a:gd name="T3" fmla="*/ 12 h 11"/>
                  <a:gd name="T4" fmla="*/ 16 w 8"/>
                  <a:gd name="T5" fmla="*/ 29 h 11"/>
                  <a:gd name="T6" fmla="*/ 3 w 8"/>
                  <a:gd name="T7" fmla="*/ 17 h 11"/>
                  <a:gd name="T8" fmla="*/ 8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5" y="0"/>
                      <a:pt x="7" y="1"/>
                      <a:pt x="8" y="4"/>
                    </a:cubicBezTo>
                    <a:cubicBezTo>
                      <a:pt x="8" y="7"/>
                      <a:pt x="8" y="9"/>
                      <a:pt x="6" y="10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1" name="Freeform 242">
                <a:extLst>
                  <a:ext uri="{FF2B5EF4-FFF2-40B4-BE49-F238E27FC236}">
                    <a16:creationId xmlns:a16="http://schemas.microsoft.com/office/drawing/2014/main" id="{6BEBF58F-58D7-4E98-A004-840E21ED9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750" y="3492784"/>
                <a:ext cx="16786" cy="22496"/>
              </a:xfrm>
              <a:custGeom>
                <a:avLst/>
                <a:gdLst>
                  <a:gd name="T0" fmla="*/ 3 w 11"/>
                  <a:gd name="T1" fmla="*/ 7 h 9"/>
                  <a:gd name="T2" fmla="*/ 18 w 11"/>
                  <a:gd name="T3" fmla="*/ 7 h 9"/>
                  <a:gd name="T4" fmla="*/ 26 w 11"/>
                  <a:gd name="T5" fmla="*/ 21 h 9"/>
                  <a:gd name="T6" fmla="*/ 11 w 11"/>
                  <a:gd name="T7" fmla="*/ 25 h 9"/>
                  <a:gd name="T8" fmla="*/ 3 w 11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" y="2"/>
                    </a:moveTo>
                    <a:cubicBezTo>
                      <a:pt x="2" y="1"/>
                      <a:pt x="4" y="0"/>
                      <a:pt x="7" y="2"/>
                    </a:cubicBezTo>
                    <a:cubicBezTo>
                      <a:pt x="10" y="3"/>
                      <a:pt x="11" y="5"/>
                      <a:pt x="10" y="7"/>
                    </a:cubicBezTo>
                    <a:cubicBezTo>
                      <a:pt x="10" y="8"/>
                      <a:pt x="7" y="9"/>
                      <a:pt x="4" y="8"/>
                    </a:cubicBezTo>
                    <a:cubicBezTo>
                      <a:pt x="2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2" name="Freeform 243">
                <a:extLst>
                  <a:ext uri="{FF2B5EF4-FFF2-40B4-BE49-F238E27FC236}">
                    <a16:creationId xmlns:a16="http://schemas.microsoft.com/office/drawing/2014/main" id="{C32F66BD-B38C-4A98-9827-0CCC128C7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208" y="3266425"/>
                <a:ext cx="16786" cy="19684"/>
              </a:xfrm>
              <a:custGeom>
                <a:avLst/>
                <a:gdLst>
                  <a:gd name="T0" fmla="*/ 3 w 11"/>
                  <a:gd name="T1" fmla="*/ 7 h 8"/>
                  <a:gd name="T2" fmla="*/ 18 w 11"/>
                  <a:gd name="T3" fmla="*/ 4 h 8"/>
                  <a:gd name="T4" fmla="*/ 29 w 11"/>
                  <a:gd name="T5" fmla="*/ 19 h 8"/>
                  <a:gd name="T6" fmla="*/ 11 w 11"/>
                  <a:gd name="T7" fmla="*/ 21 h 8"/>
                  <a:gd name="T8" fmla="*/ 3 w 11"/>
                  <a:gd name="T9" fmla="*/ 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10" y="2"/>
                      <a:pt x="11" y="5"/>
                      <a:pt x="11" y="6"/>
                    </a:cubicBezTo>
                    <a:cubicBezTo>
                      <a:pt x="10" y="8"/>
                      <a:pt x="7" y="8"/>
                      <a:pt x="4" y="7"/>
                    </a:cubicBezTo>
                    <a:cubicBezTo>
                      <a:pt x="2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3" name="Freeform 244">
                <a:extLst>
                  <a:ext uri="{FF2B5EF4-FFF2-40B4-BE49-F238E27FC236}">
                    <a16:creationId xmlns:a16="http://schemas.microsoft.com/office/drawing/2014/main" id="{C7EFB456-3186-4D5C-B56C-4A4134692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686" y="3288921"/>
                <a:ext cx="14921" cy="16872"/>
              </a:xfrm>
              <a:custGeom>
                <a:avLst/>
                <a:gdLst>
                  <a:gd name="T0" fmla="*/ 0 w 10"/>
                  <a:gd name="T1" fmla="*/ 9 h 7"/>
                  <a:gd name="T2" fmla="*/ 13 w 10"/>
                  <a:gd name="T3" fmla="*/ 0 h 7"/>
                  <a:gd name="T4" fmla="*/ 26 w 10"/>
                  <a:gd name="T5" fmla="*/ 12 h 7"/>
                  <a:gd name="T6" fmla="*/ 13 w 10"/>
                  <a:gd name="T7" fmla="*/ 21 h 7"/>
                  <a:gd name="T8" fmla="*/ 0 w 10"/>
                  <a:gd name="T9" fmla="*/ 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3"/>
                    </a:moveTo>
                    <a:cubicBezTo>
                      <a:pt x="0" y="1"/>
                      <a:pt x="2" y="0"/>
                      <a:pt x="5" y="0"/>
                    </a:cubicBezTo>
                    <a:cubicBezTo>
                      <a:pt x="8" y="1"/>
                      <a:pt x="10" y="2"/>
                      <a:pt x="10" y="4"/>
                    </a:cubicBezTo>
                    <a:cubicBezTo>
                      <a:pt x="10" y="6"/>
                      <a:pt x="7" y="7"/>
                      <a:pt x="5" y="7"/>
                    </a:cubicBezTo>
                    <a:cubicBezTo>
                      <a:pt x="2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4" name="Freeform 245">
                <a:extLst>
                  <a:ext uri="{FF2B5EF4-FFF2-40B4-BE49-F238E27FC236}">
                    <a16:creationId xmlns:a16="http://schemas.microsoft.com/office/drawing/2014/main" id="{18BF8B4D-27E8-4223-90C4-20F02B6C5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783" y="3516684"/>
                <a:ext cx="21449" cy="22496"/>
              </a:xfrm>
              <a:custGeom>
                <a:avLst/>
                <a:gdLst>
                  <a:gd name="T0" fmla="*/ 0 w 14"/>
                  <a:gd name="T1" fmla="*/ 12 h 9"/>
                  <a:gd name="T2" fmla="*/ 20 w 14"/>
                  <a:gd name="T3" fmla="*/ 0 h 9"/>
                  <a:gd name="T4" fmla="*/ 38 w 14"/>
                  <a:gd name="T5" fmla="*/ 16 h 9"/>
                  <a:gd name="T6" fmla="*/ 16 w 14"/>
                  <a:gd name="T7" fmla="*/ 28 h 9"/>
                  <a:gd name="T8" fmla="*/ 0 w 14"/>
                  <a:gd name="T9" fmla="*/ 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4"/>
                    </a:moveTo>
                    <a:cubicBezTo>
                      <a:pt x="0" y="1"/>
                      <a:pt x="4" y="0"/>
                      <a:pt x="7" y="0"/>
                    </a:cubicBezTo>
                    <a:cubicBezTo>
                      <a:pt x="11" y="1"/>
                      <a:pt x="14" y="3"/>
                      <a:pt x="14" y="5"/>
                    </a:cubicBezTo>
                    <a:cubicBezTo>
                      <a:pt x="13" y="8"/>
                      <a:pt x="10" y="9"/>
                      <a:pt x="6" y="9"/>
                    </a:cubicBezTo>
                    <a:cubicBezTo>
                      <a:pt x="3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5" name="Freeform 246">
                <a:extLst>
                  <a:ext uri="{FF2B5EF4-FFF2-40B4-BE49-F238E27FC236}">
                    <a16:creationId xmlns:a16="http://schemas.microsoft.com/office/drawing/2014/main" id="{F6F8510F-E488-4EAE-8AAE-67BA83581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734" y="3499813"/>
                <a:ext cx="21449" cy="22496"/>
              </a:xfrm>
              <a:custGeom>
                <a:avLst/>
                <a:gdLst>
                  <a:gd name="T0" fmla="*/ 0 w 14"/>
                  <a:gd name="T1" fmla="*/ 12 h 9"/>
                  <a:gd name="T2" fmla="*/ 20 w 14"/>
                  <a:gd name="T3" fmla="*/ 0 h 9"/>
                  <a:gd name="T4" fmla="*/ 38 w 14"/>
                  <a:gd name="T5" fmla="*/ 16 h 9"/>
                  <a:gd name="T6" fmla="*/ 16 w 14"/>
                  <a:gd name="T7" fmla="*/ 28 h 9"/>
                  <a:gd name="T8" fmla="*/ 0 w 14"/>
                  <a:gd name="T9" fmla="*/ 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4"/>
                    </a:moveTo>
                    <a:cubicBezTo>
                      <a:pt x="0" y="1"/>
                      <a:pt x="4" y="0"/>
                      <a:pt x="7" y="0"/>
                    </a:cubicBezTo>
                    <a:cubicBezTo>
                      <a:pt x="11" y="0"/>
                      <a:pt x="14" y="3"/>
                      <a:pt x="14" y="5"/>
                    </a:cubicBezTo>
                    <a:cubicBezTo>
                      <a:pt x="13" y="7"/>
                      <a:pt x="10" y="9"/>
                      <a:pt x="6" y="9"/>
                    </a:cubicBezTo>
                    <a:cubicBezTo>
                      <a:pt x="3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6" name="Freeform 247">
                <a:extLst>
                  <a:ext uri="{FF2B5EF4-FFF2-40B4-BE49-F238E27FC236}">
                    <a16:creationId xmlns:a16="http://schemas.microsoft.com/office/drawing/2014/main" id="{D806237A-94B4-496A-BDB9-511FDF0B4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105" y="3475912"/>
                <a:ext cx="21449" cy="26713"/>
              </a:xfrm>
              <a:custGeom>
                <a:avLst/>
                <a:gdLst>
                  <a:gd name="T0" fmla="*/ 3 w 14"/>
                  <a:gd name="T1" fmla="*/ 9 h 11"/>
                  <a:gd name="T2" fmla="*/ 25 w 14"/>
                  <a:gd name="T3" fmla="*/ 5 h 11"/>
                  <a:gd name="T4" fmla="*/ 35 w 14"/>
                  <a:gd name="T5" fmla="*/ 28 h 11"/>
                  <a:gd name="T6" fmla="*/ 13 w 14"/>
                  <a:gd name="T7" fmla="*/ 29 h 11"/>
                  <a:gd name="T8" fmla="*/ 3 w 14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3"/>
                    </a:moveTo>
                    <a:cubicBezTo>
                      <a:pt x="2" y="1"/>
                      <a:pt x="6" y="0"/>
                      <a:pt x="9" y="2"/>
                    </a:cubicBezTo>
                    <a:cubicBezTo>
                      <a:pt x="12" y="4"/>
                      <a:pt x="14" y="7"/>
                      <a:pt x="13" y="9"/>
                    </a:cubicBezTo>
                    <a:cubicBezTo>
                      <a:pt x="12" y="11"/>
                      <a:pt x="8" y="11"/>
                      <a:pt x="5" y="10"/>
                    </a:cubicBezTo>
                    <a:cubicBezTo>
                      <a:pt x="2" y="8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7" name="Freeform 248">
                <a:extLst>
                  <a:ext uri="{FF2B5EF4-FFF2-40B4-BE49-F238E27FC236}">
                    <a16:creationId xmlns:a16="http://schemas.microsoft.com/office/drawing/2014/main" id="{88C829C5-8A33-4353-9E49-0B8B05BB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247" y="3321258"/>
                <a:ext cx="21449" cy="26713"/>
              </a:xfrm>
              <a:custGeom>
                <a:avLst/>
                <a:gdLst>
                  <a:gd name="T0" fmla="*/ 3 w 14"/>
                  <a:gd name="T1" fmla="*/ 5 h 11"/>
                  <a:gd name="T2" fmla="*/ 25 w 14"/>
                  <a:gd name="T3" fmla="*/ 5 h 11"/>
                  <a:gd name="T4" fmla="*/ 35 w 14"/>
                  <a:gd name="T5" fmla="*/ 28 h 11"/>
                  <a:gd name="T6" fmla="*/ 13 w 14"/>
                  <a:gd name="T7" fmla="*/ 28 h 11"/>
                  <a:gd name="T8" fmla="*/ 3 w 14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2"/>
                    </a:moveTo>
                    <a:cubicBezTo>
                      <a:pt x="2" y="0"/>
                      <a:pt x="6" y="0"/>
                      <a:pt x="9" y="2"/>
                    </a:cubicBezTo>
                    <a:cubicBezTo>
                      <a:pt x="12" y="3"/>
                      <a:pt x="14" y="7"/>
                      <a:pt x="13" y="9"/>
                    </a:cubicBezTo>
                    <a:cubicBezTo>
                      <a:pt x="12" y="11"/>
                      <a:pt x="8" y="11"/>
                      <a:pt x="5" y="9"/>
                    </a:cubicBezTo>
                    <a:cubicBezTo>
                      <a:pt x="1" y="7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8" name="Freeform 249">
                <a:extLst>
                  <a:ext uri="{FF2B5EF4-FFF2-40B4-BE49-F238E27FC236}">
                    <a16:creationId xmlns:a16="http://schemas.microsoft.com/office/drawing/2014/main" id="{102F30B2-F4A3-468C-B727-A2768C72F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739" y="3453416"/>
                <a:ext cx="22381" cy="29525"/>
              </a:xfrm>
              <a:custGeom>
                <a:avLst/>
                <a:gdLst>
                  <a:gd name="T0" fmla="*/ 3 w 15"/>
                  <a:gd name="T1" fmla="*/ 21 h 12"/>
                  <a:gd name="T2" fmla="*/ 18 w 15"/>
                  <a:gd name="T3" fmla="*/ 4 h 12"/>
                  <a:gd name="T4" fmla="*/ 35 w 15"/>
                  <a:gd name="T5" fmla="*/ 16 h 12"/>
                  <a:gd name="T6" fmla="*/ 22 w 15"/>
                  <a:gd name="T7" fmla="*/ 37 h 12"/>
                  <a:gd name="T8" fmla="*/ 3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" y="7"/>
                    </a:moveTo>
                    <a:cubicBezTo>
                      <a:pt x="0" y="4"/>
                      <a:pt x="3" y="1"/>
                      <a:pt x="7" y="1"/>
                    </a:cubicBezTo>
                    <a:cubicBezTo>
                      <a:pt x="10" y="0"/>
                      <a:pt x="14" y="2"/>
                      <a:pt x="14" y="5"/>
                    </a:cubicBezTo>
                    <a:cubicBezTo>
                      <a:pt x="15" y="8"/>
                      <a:pt x="12" y="11"/>
                      <a:pt x="9" y="12"/>
                    </a:cubicBezTo>
                    <a:cubicBezTo>
                      <a:pt x="5" y="12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49" name="Freeform 250">
                <a:extLst>
                  <a:ext uri="{FF2B5EF4-FFF2-40B4-BE49-F238E27FC236}">
                    <a16:creationId xmlns:a16="http://schemas.microsoft.com/office/drawing/2014/main" id="{E82827AC-1045-4ACC-B2F0-0FE9B8794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959" y="3466070"/>
                <a:ext cx="19584" cy="29525"/>
              </a:xfrm>
              <a:custGeom>
                <a:avLst/>
                <a:gdLst>
                  <a:gd name="T0" fmla="*/ 3 w 13"/>
                  <a:gd name="T1" fmla="*/ 32 h 12"/>
                  <a:gd name="T2" fmla="*/ 10 w 13"/>
                  <a:gd name="T3" fmla="*/ 9 h 12"/>
                  <a:gd name="T4" fmla="*/ 31 w 13"/>
                  <a:gd name="T5" fmla="*/ 7 h 12"/>
                  <a:gd name="T6" fmla="*/ 24 w 13"/>
                  <a:gd name="T7" fmla="*/ 32 h 12"/>
                  <a:gd name="T8" fmla="*/ 3 w 13"/>
                  <a:gd name="T9" fmla="*/ 3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" y="10"/>
                    </a:moveTo>
                    <a:cubicBezTo>
                      <a:pt x="0" y="8"/>
                      <a:pt x="1" y="5"/>
                      <a:pt x="4" y="3"/>
                    </a:cubicBezTo>
                    <a:cubicBezTo>
                      <a:pt x="7" y="1"/>
                      <a:pt x="11" y="0"/>
                      <a:pt x="12" y="2"/>
                    </a:cubicBezTo>
                    <a:cubicBezTo>
                      <a:pt x="13" y="4"/>
                      <a:pt x="12" y="7"/>
                      <a:pt x="9" y="10"/>
                    </a:cubicBezTo>
                    <a:cubicBezTo>
                      <a:pt x="6" y="12"/>
                      <a:pt x="3" y="12"/>
                      <a:pt x="1" y="10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0" name="Freeform 251">
                <a:extLst>
                  <a:ext uri="{FF2B5EF4-FFF2-40B4-BE49-F238E27FC236}">
                    <a16:creationId xmlns:a16="http://schemas.microsoft.com/office/drawing/2014/main" id="{D548DCBF-41D0-4628-859E-B425AF2DB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6836" y="3283297"/>
                <a:ext cx="22381" cy="42178"/>
              </a:xfrm>
              <a:custGeom>
                <a:avLst/>
                <a:gdLst>
                  <a:gd name="T0" fmla="*/ 5 w 15"/>
                  <a:gd name="T1" fmla="*/ 4 h 17"/>
                  <a:gd name="T2" fmla="*/ 29 w 15"/>
                  <a:gd name="T3" fmla="*/ 19 h 17"/>
                  <a:gd name="T4" fmla="*/ 35 w 15"/>
                  <a:gd name="T5" fmla="*/ 49 h 17"/>
                  <a:gd name="T6" fmla="*/ 13 w 15"/>
                  <a:gd name="T7" fmla="*/ 34 h 17"/>
                  <a:gd name="T8" fmla="*/ 5 w 15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2" y="1"/>
                    </a:moveTo>
                    <a:cubicBezTo>
                      <a:pt x="4" y="0"/>
                      <a:pt x="8" y="2"/>
                      <a:pt x="11" y="6"/>
                    </a:cubicBezTo>
                    <a:cubicBezTo>
                      <a:pt x="14" y="10"/>
                      <a:pt x="15" y="14"/>
                      <a:pt x="14" y="16"/>
                    </a:cubicBezTo>
                    <a:cubicBezTo>
                      <a:pt x="12" y="17"/>
                      <a:pt x="8" y="15"/>
                      <a:pt x="5" y="11"/>
                    </a:cubicBezTo>
                    <a:cubicBezTo>
                      <a:pt x="1" y="7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1" name="Freeform 252">
                <a:extLst>
                  <a:ext uri="{FF2B5EF4-FFF2-40B4-BE49-F238E27FC236}">
                    <a16:creationId xmlns:a16="http://schemas.microsoft.com/office/drawing/2014/main" id="{C2A49BE5-BDE2-44E6-9727-0C1648400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1530" y="3279079"/>
                <a:ext cx="16786" cy="32337"/>
              </a:xfrm>
              <a:custGeom>
                <a:avLst/>
                <a:gdLst>
                  <a:gd name="T0" fmla="*/ 3 w 11"/>
                  <a:gd name="T1" fmla="*/ 7 h 13"/>
                  <a:gd name="T2" fmla="*/ 25 w 11"/>
                  <a:gd name="T3" fmla="*/ 12 h 13"/>
                  <a:gd name="T4" fmla="*/ 25 w 11"/>
                  <a:gd name="T5" fmla="*/ 37 h 13"/>
                  <a:gd name="T6" fmla="*/ 5 w 11"/>
                  <a:gd name="T7" fmla="*/ 28 h 13"/>
                  <a:gd name="T8" fmla="*/ 3 w 11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3" y="0"/>
                      <a:pt x="6" y="1"/>
                      <a:pt x="9" y="4"/>
                    </a:cubicBezTo>
                    <a:cubicBezTo>
                      <a:pt x="11" y="7"/>
                      <a:pt x="11" y="10"/>
                      <a:pt x="9" y="12"/>
                    </a:cubicBezTo>
                    <a:cubicBezTo>
                      <a:pt x="7" y="13"/>
                      <a:pt x="4" y="12"/>
                      <a:pt x="2" y="9"/>
                    </a:cubicBezTo>
                    <a:cubicBezTo>
                      <a:pt x="0" y="6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2" name="Freeform 253">
                <a:extLst>
                  <a:ext uri="{FF2B5EF4-FFF2-40B4-BE49-F238E27FC236}">
                    <a16:creationId xmlns:a16="http://schemas.microsoft.com/office/drawing/2014/main" id="{10CA7EA0-A6EA-4F86-8F01-0F5F811D2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34" y="3499813"/>
                <a:ext cx="20517" cy="26713"/>
              </a:xfrm>
              <a:custGeom>
                <a:avLst/>
                <a:gdLst>
                  <a:gd name="T0" fmla="*/ 0 w 14"/>
                  <a:gd name="T1" fmla="*/ 24 h 11"/>
                  <a:gd name="T2" fmla="*/ 13 w 14"/>
                  <a:gd name="T3" fmla="*/ 5 h 11"/>
                  <a:gd name="T4" fmla="*/ 31 w 14"/>
                  <a:gd name="T5" fmla="*/ 9 h 11"/>
                  <a:gd name="T6" fmla="*/ 20 w 14"/>
                  <a:gd name="T7" fmla="*/ 28 h 11"/>
                  <a:gd name="T8" fmla="*/ 0 w 14"/>
                  <a:gd name="T9" fmla="*/ 2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8"/>
                    </a:moveTo>
                    <a:cubicBezTo>
                      <a:pt x="0" y="6"/>
                      <a:pt x="2" y="3"/>
                      <a:pt x="5" y="2"/>
                    </a:cubicBezTo>
                    <a:cubicBezTo>
                      <a:pt x="9" y="0"/>
                      <a:pt x="12" y="1"/>
                      <a:pt x="13" y="3"/>
                    </a:cubicBezTo>
                    <a:cubicBezTo>
                      <a:pt x="14" y="5"/>
                      <a:pt x="12" y="8"/>
                      <a:pt x="8" y="9"/>
                    </a:cubicBezTo>
                    <a:cubicBezTo>
                      <a:pt x="5" y="11"/>
                      <a:pt x="1" y="10"/>
                      <a:pt x="0" y="8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3" name="Freeform 254">
                <a:extLst>
                  <a:ext uri="{FF2B5EF4-FFF2-40B4-BE49-F238E27FC236}">
                    <a16:creationId xmlns:a16="http://schemas.microsoft.com/office/drawing/2014/main" id="{99B700CA-4783-41B5-9A60-A39AD054F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040" y="3276267"/>
                <a:ext cx="21449" cy="26713"/>
              </a:xfrm>
              <a:custGeom>
                <a:avLst/>
                <a:gdLst>
                  <a:gd name="T0" fmla="*/ 3 w 14"/>
                  <a:gd name="T1" fmla="*/ 28 h 11"/>
                  <a:gd name="T2" fmla="*/ 13 w 14"/>
                  <a:gd name="T3" fmla="*/ 5 h 11"/>
                  <a:gd name="T4" fmla="*/ 35 w 14"/>
                  <a:gd name="T5" fmla="*/ 9 h 11"/>
                  <a:gd name="T6" fmla="*/ 25 w 14"/>
                  <a:gd name="T7" fmla="*/ 29 h 11"/>
                  <a:gd name="T8" fmla="*/ 3 w 14"/>
                  <a:gd name="T9" fmla="*/ 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9"/>
                    </a:moveTo>
                    <a:cubicBezTo>
                      <a:pt x="0" y="7"/>
                      <a:pt x="1" y="4"/>
                      <a:pt x="5" y="2"/>
                    </a:cubicBezTo>
                    <a:cubicBezTo>
                      <a:pt x="8" y="0"/>
                      <a:pt x="12" y="1"/>
                      <a:pt x="13" y="3"/>
                    </a:cubicBezTo>
                    <a:cubicBezTo>
                      <a:pt x="14" y="5"/>
                      <a:pt x="12" y="8"/>
                      <a:pt x="9" y="10"/>
                    </a:cubicBezTo>
                    <a:cubicBezTo>
                      <a:pt x="5" y="11"/>
                      <a:pt x="2" y="11"/>
                      <a:pt x="1" y="9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4" name="Freeform 255">
                <a:extLst>
                  <a:ext uri="{FF2B5EF4-FFF2-40B4-BE49-F238E27FC236}">
                    <a16:creationId xmlns:a16="http://schemas.microsoft.com/office/drawing/2014/main" id="{9A533823-0631-483C-AD49-29CCE6070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159" y="3529336"/>
                <a:ext cx="20517" cy="25307"/>
              </a:xfrm>
              <a:custGeom>
                <a:avLst/>
                <a:gdLst>
                  <a:gd name="T0" fmla="*/ 20 w 13"/>
                  <a:gd name="T1" fmla="*/ 4 h 10"/>
                  <a:gd name="T2" fmla="*/ 34 w 13"/>
                  <a:gd name="T3" fmla="*/ 20 h 10"/>
                  <a:gd name="T4" fmla="*/ 17 w 13"/>
                  <a:gd name="T5" fmla="*/ 32 h 10"/>
                  <a:gd name="T6" fmla="*/ 3 w 13"/>
                  <a:gd name="T7" fmla="*/ 13 h 10"/>
                  <a:gd name="T8" fmla="*/ 20 w 1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7" y="1"/>
                    </a:moveTo>
                    <a:cubicBezTo>
                      <a:pt x="10" y="1"/>
                      <a:pt x="13" y="4"/>
                      <a:pt x="12" y="6"/>
                    </a:cubicBezTo>
                    <a:cubicBezTo>
                      <a:pt x="12" y="9"/>
                      <a:pt x="9" y="10"/>
                      <a:pt x="6" y="10"/>
                    </a:cubicBezTo>
                    <a:cubicBezTo>
                      <a:pt x="3" y="9"/>
                      <a:pt x="0" y="7"/>
                      <a:pt x="1" y="4"/>
                    </a:cubicBezTo>
                    <a:cubicBezTo>
                      <a:pt x="1" y="2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5" name="Freeform 256">
                <a:extLst>
                  <a:ext uri="{FF2B5EF4-FFF2-40B4-BE49-F238E27FC236}">
                    <a16:creationId xmlns:a16="http://schemas.microsoft.com/office/drawing/2014/main" id="{4E67A224-CC28-4F91-8AF3-44F0E5D59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854" y="3930032"/>
                <a:ext cx="49427" cy="91387"/>
              </a:xfrm>
              <a:custGeom>
                <a:avLst/>
                <a:gdLst>
                  <a:gd name="T0" fmla="*/ 60 w 32"/>
                  <a:gd name="T1" fmla="*/ 4 h 37"/>
                  <a:gd name="T2" fmla="*/ 8 w 32"/>
                  <a:gd name="T3" fmla="*/ 44 h 37"/>
                  <a:gd name="T4" fmla="*/ 46 w 32"/>
                  <a:gd name="T5" fmla="*/ 93 h 37"/>
                  <a:gd name="T6" fmla="*/ 51 w 32"/>
                  <a:gd name="T7" fmla="*/ 77 h 37"/>
                  <a:gd name="T8" fmla="*/ 66 w 32"/>
                  <a:gd name="T9" fmla="*/ 69 h 37"/>
                  <a:gd name="T10" fmla="*/ 84 w 32"/>
                  <a:gd name="T11" fmla="*/ 40 h 37"/>
                  <a:gd name="T12" fmla="*/ 68 w 32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7">
                    <a:moveTo>
                      <a:pt x="22" y="1"/>
                    </a:moveTo>
                    <a:cubicBezTo>
                      <a:pt x="15" y="1"/>
                      <a:pt x="5" y="7"/>
                      <a:pt x="3" y="14"/>
                    </a:cubicBezTo>
                    <a:cubicBezTo>
                      <a:pt x="0" y="21"/>
                      <a:pt x="9" y="37"/>
                      <a:pt x="17" y="30"/>
                    </a:cubicBezTo>
                    <a:cubicBezTo>
                      <a:pt x="18" y="30"/>
                      <a:pt x="18" y="26"/>
                      <a:pt x="19" y="25"/>
                    </a:cubicBezTo>
                    <a:cubicBezTo>
                      <a:pt x="21" y="23"/>
                      <a:pt x="23" y="24"/>
                      <a:pt x="24" y="22"/>
                    </a:cubicBezTo>
                    <a:cubicBezTo>
                      <a:pt x="27" y="20"/>
                      <a:pt x="30" y="17"/>
                      <a:pt x="31" y="13"/>
                    </a:cubicBezTo>
                    <a:cubicBezTo>
                      <a:pt x="32" y="8"/>
                      <a:pt x="31" y="0"/>
                      <a:pt x="25" y="0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6" name="Freeform 257">
                <a:extLst>
                  <a:ext uri="{FF2B5EF4-FFF2-40B4-BE49-F238E27FC236}">
                    <a16:creationId xmlns:a16="http://schemas.microsoft.com/office/drawing/2014/main" id="{0111ACF5-4EF5-4CAB-A737-D0C7465F3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911" y="4065002"/>
                <a:ext cx="56887" cy="61862"/>
              </a:xfrm>
              <a:custGeom>
                <a:avLst/>
                <a:gdLst>
                  <a:gd name="T0" fmla="*/ 21 w 37"/>
                  <a:gd name="T1" fmla="*/ 32 h 25"/>
                  <a:gd name="T2" fmla="*/ 66 w 37"/>
                  <a:gd name="T3" fmla="*/ 62 h 25"/>
                  <a:gd name="T4" fmla="*/ 21 w 37"/>
                  <a:gd name="T5" fmla="*/ 32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8" y="10"/>
                    </a:moveTo>
                    <a:cubicBezTo>
                      <a:pt x="7" y="0"/>
                      <a:pt x="37" y="9"/>
                      <a:pt x="24" y="20"/>
                    </a:cubicBezTo>
                    <a:cubicBezTo>
                      <a:pt x="17" y="25"/>
                      <a:pt x="0" y="17"/>
                      <a:pt x="8" y="10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7" name="Freeform 258">
                <a:extLst>
                  <a:ext uri="{FF2B5EF4-FFF2-40B4-BE49-F238E27FC236}">
                    <a16:creationId xmlns:a16="http://schemas.microsoft.com/office/drawing/2014/main" id="{FDACE02D-7678-4F3B-943B-16DA21B4E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988" y="3883635"/>
                <a:ext cx="56887" cy="118100"/>
              </a:xfrm>
              <a:custGeom>
                <a:avLst/>
                <a:gdLst>
                  <a:gd name="T0" fmla="*/ 89 w 37"/>
                  <a:gd name="T1" fmla="*/ 74 h 48"/>
                  <a:gd name="T2" fmla="*/ 38 w 37"/>
                  <a:gd name="T3" fmla="*/ 147 h 48"/>
                  <a:gd name="T4" fmla="*/ 59 w 37"/>
                  <a:gd name="T5" fmla="*/ 126 h 48"/>
                  <a:gd name="T6" fmla="*/ 79 w 37"/>
                  <a:gd name="T7" fmla="*/ 117 h 48"/>
                  <a:gd name="T8" fmla="*/ 89 w 37"/>
                  <a:gd name="T9" fmla="*/ 7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3" y="24"/>
                    </a:moveTo>
                    <a:cubicBezTo>
                      <a:pt x="11" y="0"/>
                      <a:pt x="0" y="48"/>
                      <a:pt x="14" y="48"/>
                    </a:cubicBezTo>
                    <a:cubicBezTo>
                      <a:pt x="18" y="48"/>
                      <a:pt x="19" y="43"/>
                      <a:pt x="22" y="41"/>
                    </a:cubicBezTo>
                    <a:cubicBezTo>
                      <a:pt x="24" y="39"/>
                      <a:pt x="27" y="39"/>
                      <a:pt x="29" y="38"/>
                    </a:cubicBezTo>
                    <a:cubicBezTo>
                      <a:pt x="33" y="35"/>
                      <a:pt x="37" y="27"/>
                      <a:pt x="33" y="2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8" name="Freeform 259">
                <a:extLst>
                  <a:ext uri="{FF2B5EF4-FFF2-40B4-BE49-F238E27FC236}">
                    <a16:creationId xmlns:a16="http://schemas.microsoft.com/office/drawing/2014/main" id="{275E186E-68AD-4E7B-BFCA-653B236CC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043" y="3930032"/>
                <a:ext cx="64348" cy="59050"/>
              </a:xfrm>
              <a:custGeom>
                <a:avLst/>
                <a:gdLst>
                  <a:gd name="T0" fmla="*/ 95 w 42"/>
                  <a:gd name="T1" fmla="*/ 16 h 24"/>
                  <a:gd name="T2" fmla="*/ 43 w 42"/>
                  <a:gd name="T3" fmla="*/ 16 h 24"/>
                  <a:gd name="T4" fmla="*/ 16 w 42"/>
                  <a:gd name="T5" fmla="*/ 61 h 24"/>
                  <a:gd name="T6" fmla="*/ 43 w 42"/>
                  <a:gd name="T7" fmla="*/ 56 h 24"/>
                  <a:gd name="T8" fmla="*/ 71 w 42"/>
                  <a:gd name="T9" fmla="*/ 49 h 24"/>
                  <a:gd name="T10" fmla="*/ 102 w 42"/>
                  <a:gd name="T11" fmla="*/ 19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5" y="5"/>
                    </a:moveTo>
                    <a:cubicBezTo>
                      <a:pt x="29" y="0"/>
                      <a:pt x="22" y="0"/>
                      <a:pt x="16" y="5"/>
                    </a:cubicBezTo>
                    <a:cubicBezTo>
                      <a:pt x="13" y="8"/>
                      <a:pt x="0" y="15"/>
                      <a:pt x="6" y="20"/>
                    </a:cubicBezTo>
                    <a:cubicBezTo>
                      <a:pt x="10" y="24"/>
                      <a:pt x="13" y="20"/>
                      <a:pt x="16" y="18"/>
                    </a:cubicBezTo>
                    <a:cubicBezTo>
                      <a:pt x="21" y="15"/>
                      <a:pt x="21" y="15"/>
                      <a:pt x="26" y="16"/>
                    </a:cubicBezTo>
                    <a:cubicBezTo>
                      <a:pt x="33" y="17"/>
                      <a:pt x="42" y="16"/>
                      <a:pt x="38" y="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59" name="Freeform 260">
                <a:extLst>
                  <a:ext uri="{FF2B5EF4-FFF2-40B4-BE49-F238E27FC236}">
                    <a16:creationId xmlns:a16="http://schemas.microsoft.com/office/drawing/2014/main" id="{AD9B0C26-BEF4-4527-9E00-F03F39E97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244" y="3914565"/>
                <a:ext cx="39168" cy="77327"/>
              </a:xfrm>
              <a:custGeom>
                <a:avLst/>
                <a:gdLst>
                  <a:gd name="T0" fmla="*/ 63 w 26"/>
                  <a:gd name="T1" fmla="*/ 28 h 31"/>
                  <a:gd name="T2" fmla="*/ 8 w 26"/>
                  <a:gd name="T3" fmla="*/ 16 h 31"/>
                  <a:gd name="T4" fmla="*/ 5 w 26"/>
                  <a:gd name="T5" fmla="*/ 82 h 31"/>
                  <a:gd name="T6" fmla="*/ 55 w 26"/>
                  <a:gd name="T7" fmla="*/ 76 h 31"/>
                  <a:gd name="T8" fmla="*/ 68 w 26"/>
                  <a:gd name="T9" fmla="*/ 3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24" y="9"/>
                    </a:moveTo>
                    <a:cubicBezTo>
                      <a:pt x="21" y="5"/>
                      <a:pt x="8" y="0"/>
                      <a:pt x="3" y="5"/>
                    </a:cubicBezTo>
                    <a:cubicBezTo>
                      <a:pt x="1" y="7"/>
                      <a:pt x="0" y="23"/>
                      <a:pt x="2" y="26"/>
                    </a:cubicBezTo>
                    <a:cubicBezTo>
                      <a:pt x="6" y="31"/>
                      <a:pt x="18" y="28"/>
                      <a:pt x="21" y="24"/>
                    </a:cubicBezTo>
                    <a:cubicBezTo>
                      <a:pt x="24" y="21"/>
                      <a:pt x="23" y="13"/>
                      <a:pt x="26" y="11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0" name="Freeform 261">
                <a:extLst>
                  <a:ext uri="{FF2B5EF4-FFF2-40B4-BE49-F238E27FC236}">
                    <a16:creationId xmlns:a16="http://schemas.microsoft.com/office/drawing/2014/main" id="{930485FA-9B48-4A14-A70B-F9D185F0C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213" y="4079063"/>
                <a:ext cx="93257" cy="94199"/>
              </a:xfrm>
              <a:custGeom>
                <a:avLst/>
                <a:gdLst>
                  <a:gd name="T0" fmla="*/ 151 w 61"/>
                  <a:gd name="T1" fmla="*/ 21 h 38"/>
                  <a:gd name="T2" fmla="*/ 92 w 61"/>
                  <a:gd name="T3" fmla="*/ 12 h 38"/>
                  <a:gd name="T4" fmla="*/ 64 w 61"/>
                  <a:gd name="T5" fmla="*/ 69 h 38"/>
                  <a:gd name="T6" fmla="*/ 21 w 61"/>
                  <a:gd name="T7" fmla="*/ 53 h 38"/>
                  <a:gd name="T8" fmla="*/ 5 w 61"/>
                  <a:gd name="T9" fmla="*/ 90 h 38"/>
                  <a:gd name="T10" fmla="*/ 67 w 61"/>
                  <a:gd name="T11" fmla="*/ 78 h 38"/>
                  <a:gd name="T12" fmla="*/ 93 w 61"/>
                  <a:gd name="T13" fmla="*/ 74 h 38"/>
                  <a:gd name="T14" fmla="*/ 110 w 61"/>
                  <a:gd name="T15" fmla="*/ 46 h 38"/>
                  <a:gd name="T16" fmla="*/ 152 w 61"/>
                  <a:gd name="T17" fmla="*/ 2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38">
                    <a:moveTo>
                      <a:pt x="56" y="7"/>
                    </a:moveTo>
                    <a:cubicBezTo>
                      <a:pt x="48" y="4"/>
                      <a:pt x="42" y="0"/>
                      <a:pt x="34" y="4"/>
                    </a:cubicBezTo>
                    <a:cubicBezTo>
                      <a:pt x="27" y="8"/>
                      <a:pt x="24" y="15"/>
                      <a:pt x="24" y="22"/>
                    </a:cubicBezTo>
                    <a:cubicBezTo>
                      <a:pt x="19" y="22"/>
                      <a:pt x="13" y="16"/>
                      <a:pt x="8" y="17"/>
                    </a:cubicBezTo>
                    <a:cubicBezTo>
                      <a:pt x="3" y="18"/>
                      <a:pt x="0" y="25"/>
                      <a:pt x="2" y="29"/>
                    </a:cubicBezTo>
                    <a:cubicBezTo>
                      <a:pt x="7" y="22"/>
                      <a:pt x="23" y="38"/>
                      <a:pt x="25" y="25"/>
                    </a:cubicBezTo>
                    <a:cubicBezTo>
                      <a:pt x="29" y="25"/>
                      <a:pt x="31" y="27"/>
                      <a:pt x="35" y="24"/>
                    </a:cubicBezTo>
                    <a:cubicBezTo>
                      <a:pt x="38" y="21"/>
                      <a:pt x="37" y="17"/>
                      <a:pt x="41" y="15"/>
                    </a:cubicBezTo>
                    <a:cubicBezTo>
                      <a:pt x="45" y="12"/>
                      <a:pt x="61" y="16"/>
                      <a:pt x="57" y="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1" name="Freeform 262">
                <a:extLst>
                  <a:ext uri="{FF2B5EF4-FFF2-40B4-BE49-F238E27FC236}">
                    <a16:creationId xmlns:a16="http://schemas.microsoft.com/office/drawing/2014/main" id="{E08CD77B-77E9-41F9-888E-9469EEAF8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514" y="4042508"/>
                <a:ext cx="67145" cy="120911"/>
              </a:xfrm>
              <a:custGeom>
                <a:avLst/>
                <a:gdLst>
                  <a:gd name="T0" fmla="*/ 80 w 44"/>
                  <a:gd name="T1" fmla="*/ 12 h 49"/>
                  <a:gd name="T2" fmla="*/ 41 w 44"/>
                  <a:gd name="T3" fmla="*/ 7 h 49"/>
                  <a:gd name="T4" fmla="*/ 11 w 44"/>
                  <a:gd name="T5" fmla="*/ 77 h 49"/>
                  <a:gd name="T6" fmla="*/ 80 w 44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9">
                    <a:moveTo>
                      <a:pt x="30" y="4"/>
                    </a:moveTo>
                    <a:cubicBezTo>
                      <a:pt x="28" y="0"/>
                      <a:pt x="19" y="1"/>
                      <a:pt x="15" y="2"/>
                    </a:cubicBezTo>
                    <a:cubicBezTo>
                      <a:pt x="5" y="5"/>
                      <a:pt x="0" y="16"/>
                      <a:pt x="4" y="25"/>
                    </a:cubicBezTo>
                    <a:cubicBezTo>
                      <a:pt x="14" y="49"/>
                      <a:pt x="44" y="16"/>
                      <a:pt x="30" y="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2" name="Freeform 263">
                <a:extLst>
                  <a:ext uri="{FF2B5EF4-FFF2-40B4-BE49-F238E27FC236}">
                    <a16:creationId xmlns:a16="http://schemas.microsoft.com/office/drawing/2014/main" id="{4DABF012-4868-44A6-93F9-508428518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053" y="3944092"/>
                <a:ext cx="91392" cy="94199"/>
              </a:xfrm>
              <a:custGeom>
                <a:avLst/>
                <a:gdLst>
                  <a:gd name="T0" fmla="*/ 16 w 60"/>
                  <a:gd name="T1" fmla="*/ 118 h 38"/>
                  <a:gd name="T2" fmla="*/ 3 w 60"/>
                  <a:gd name="T3" fmla="*/ 85 h 38"/>
                  <a:gd name="T4" fmla="*/ 56 w 60"/>
                  <a:gd name="T5" fmla="*/ 32 h 38"/>
                  <a:gd name="T6" fmla="*/ 155 w 60"/>
                  <a:gd name="T7" fmla="*/ 49 h 38"/>
                  <a:gd name="T8" fmla="*/ 123 w 60"/>
                  <a:gd name="T9" fmla="*/ 60 h 38"/>
                  <a:gd name="T10" fmla="*/ 72 w 60"/>
                  <a:gd name="T11" fmla="*/ 69 h 38"/>
                  <a:gd name="T12" fmla="*/ 16 w 60"/>
                  <a:gd name="T13" fmla="*/ 11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8">
                    <a:moveTo>
                      <a:pt x="6" y="38"/>
                    </a:moveTo>
                    <a:cubicBezTo>
                      <a:pt x="3" y="35"/>
                      <a:pt x="0" y="32"/>
                      <a:pt x="1" y="27"/>
                    </a:cubicBezTo>
                    <a:cubicBezTo>
                      <a:pt x="3" y="19"/>
                      <a:pt x="15" y="12"/>
                      <a:pt x="21" y="10"/>
                    </a:cubicBezTo>
                    <a:cubicBezTo>
                      <a:pt x="28" y="7"/>
                      <a:pt x="60" y="0"/>
                      <a:pt x="58" y="16"/>
                    </a:cubicBezTo>
                    <a:cubicBezTo>
                      <a:pt x="58" y="21"/>
                      <a:pt x="51" y="19"/>
                      <a:pt x="46" y="19"/>
                    </a:cubicBezTo>
                    <a:cubicBezTo>
                      <a:pt x="39" y="18"/>
                      <a:pt x="34" y="18"/>
                      <a:pt x="27" y="22"/>
                    </a:cubicBezTo>
                    <a:cubicBezTo>
                      <a:pt x="20" y="26"/>
                      <a:pt x="13" y="32"/>
                      <a:pt x="6" y="3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3" name="Freeform 264">
                <a:extLst>
                  <a:ext uri="{FF2B5EF4-FFF2-40B4-BE49-F238E27FC236}">
                    <a16:creationId xmlns:a16="http://schemas.microsoft.com/office/drawing/2014/main" id="{FE84708F-B6A8-468B-A24F-CF9CF8B0E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986" y="4104370"/>
                <a:ext cx="38236" cy="52020"/>
              </a:xfrm>
              <a:custGeom>
                <a:avLst/>
                <a:gdLst>
                  <a:gd name="T0" fmla="*/ 67 w 25"/>
                  <a:gd name="T1" fmla="*/ 19 h 21"/>
                  <a:gd name="T2" fmla="*/ 30 w 25"/>
                  <a:gd name="T3" fmla="*/ 4 h 21"/>
                  <a:gd name="T4" fmla="*/ 13 w 25"/>
                  <a:gd name="T5" fmla="*/ 53 h 21"/>
                  <a:gd name="T6" fmla="*/ 41 w 25"/>
                  <a:gd name="T7" fmla="*/ 41 h 21"/>
                  <a:gd name="T8" fmla="*/ 64 w 25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6"/>
                    </a:moveTo>
                    <a:cubicBezTo>
                      <a:pt x="22" y="3"/>
                      <a:pt x="16" y="0"/>
                      <a:pt x="11" y="1"/>
                    </a:cubicBezTo>
                    <a:cubicBezTo>
                      <a:pt x="6" y="2"/>
                      <a:pt x="0" y="12"/>
                      <a:pt x="5" y="17"/>
                    </a:cubicBezTo>
                    <a:cubicBezTo>
                      <a:pt x="9" y="21"/>
                      <a:pt x="10" y="14"/>
                      <a:pt x="15" y="13"/>
                    </a:cubicBezTo>
                    <a:cubicBezTo>
                      <a:pt x="18" y="12"/>
                      <a:pt x="25" y="15"/>
                      <a:pt x="24" y="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4" name="Freeform 265">
                <a:extLst>
                  <a:ext uri="{FF2B5EF4-FFF2-40B4-BE49-F238E27FC236}">
                    <a16:creationId xmlns:a16="http://schemas.microsoft.com/office/drawing/2014/main" id="{7F86FC51-9EAE-48BB-92D7-3D81855E4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346" y="4011577"/>
                <a:ext cx="44764" cy="50614"/>
              </a:xfrm>
              <a:custGeom>
                <a:avLst/>
                <a:gdLst>
                  <a:gd name="T0" fmla="*/ 71 w 29"/>
                  <a:gd name="T1" fmla="*/ 15 h 21"/>
                  <a:gd name="T2" fmla="*/ 22 w 29"/>
                  <a:gd name="T3" fmla="*/ 5 h 21"/>
                  <a:gd name="T4" fmla="*/ 13 w 29"/>
                  <a:gd name="T5" fmla="*/ 50 h 21"/>
                  <a:gd name="T6" fmla="*/ 33 w 29"/>
                  <a:gd name="T7" fmla="*/ 45 h 21"/>
                  <a:gd name="T8" fmla="*/ 50 w 29"/>
                  <a:gd name="T9" fmla="*/ 41 h 21"/>
                  <a:gd name="T10" fmla="*/ 71 w 29"/>
                  <a:gd name="T11" fmla="*/ 1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6" y="5"/>
                    </a:moveTo>
                    <a:cubicBezTo>
                      <a:pt x="20" y="4"/>
                      <a:pt x="14" y="0"/>
                      <a:pt x="8" y="2"/>
                    </a:cubicBezTo>
                    <a:cubicBezTo>
                      <a:pt x="3" y="4"/>
                      <a:pt x="0" y="12"/>
                      <a:pt x="5" y="17"/>
                    </a:cubicBezTo>
                    <a:cubicBezTo>
                      <a:pt x="10" y="21"/>
                      <a:pt x="9" y="17"/>
                      <a:pt x="12" y="15"/>
                    </a:cubicBezTo>
                    <a:cubicBezTo>
                      <a:pt x="15" y="13"/>
                      <a:pt x="15" y="14"/>
                      <a:pt x="18" y="14"/>
                    </a:cubicBezTo>
                    <a:cubicBezTo>
                      <a:pt x="24" y="13"/>
                      <a:pt x="29" y="13"/>
                      <a:pt x="26" y="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5" name="Freeform 266">
                <a:extLst>
                  <a:ext uri="{FF2B5EF4-FFF2-40B4-BE49-F238E27FC236}">
                    <a16:creationId xmlns:a16="http://schemas.microsoft.com/office/drawing/2014/main" id="{E4DDBC14-34ED-4977-B9C3-E0499995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1911" y="3934250"/>
                <a:ext cx="47561" cy="59050"/>
              </a:xfrm>
              <a:custGeom>
                <a:avLst/>
                <a:gdLst>
                  <a:gd name="T0" fmla="*/ 67 w 31"/>
                  <a:gd name="T1" fmla="*/ 9 h 24"/>
                  <a:gd name="T2" fmla="*/ 21 w 31"/>
                  <a:gd name="T3" fmla="*/ 19 h 24"/>
                  <a:gd name="T4" fmla="*/ 13 w 31"/>
                  <a:gd name="T5" fmla="*/ 65 h 24"/>
                  <a:gd name="T6" fmla="*/ 30 w 31"/>
                  <a:gd name="T7" fmla="*/ 58 h 24"/>
                  <a:gd name="T8" fmla="*/ 51 w 31"/>
                  <a:gd name="T9" fmla="*/ 44 h 24"/>
                  <a:gd name="T10" fmla="*/ 67 w 31"/>
                  <a:gd name="T11" fmla="*/ 16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5" y="3"/>
                    </a:moveTo>
                    <a:cubicBezTo>
                      <a:pt x="19" y="1"/>
                      <a:pt x="12" y="0"/>
                      <a:pt x="8" y="6"/>
                    </a:cubicBezTo>
                    <a:cubicBezTo>
                      <a:pt x="5" y="9"/>
                      <a:pt x="0" y="18"/>
                      <a:pt x="5" y="21"/>
                    </a:cubicBezTo>
                    <a:cubicBezTo>
                      <a:pt x="8" y="24"/>
                      <a:pt x="10" y="21"/>
                      <a:pt x="11" y="19"/>
                    </a:cubicBezTo>
                    <a:cubicBezTo>
                      <a:pt x="14" y="15"/>
                      <a:pt x="15" y="15"/>
                      <a:pt x="19" y="14"/>
                    </a:cubicBezTo>
                    <a:cubicBezTo>
                      <a:pt x="22" y="13"/>
                      <a:pt x="31" y="9"/>
                      <a:pt x="25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6" name="Freeform 267">
                <a:extLst>
                  <a:ext uri="{FF2B5EF4-FFF2-40B4-BE49-F238E27FC236}">
                    <a16:creationId xmlns:a16="http://schemas.microsoft.com/office/drawing/2014/main" id="{04B4D7FD-09EA-4320-B266-3CC79A98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596" y="4038290"/>
                <a:ext cx="52224" cy="80139"/>
              </a:xfrm>
              <a:custGeom>
                <a:avLst/>
                <a:gdLst>
                  <a:gd name="T0" fmla="*/ 71 w 34"/>
                  <a:gd name="T1" fmla="*/ 9 h 33"/>
                  <a:gd name="T2" fmla="*/ 38 w 34"/>
                  <a:gd name="T3" fmla="*/ 5 h 33"/>
                  <a:gd name="T4" fmla="*/ 5 w 34"/>
                  <a:gd name="T5" fmla="*/ 41 h 33"/>
                  <a:gd name="T6" fmla="*/ 20 w 34"/>
                  <a:gd name="T7" fmla="*/ 95 h 33"/>
                  <a:gd name="T8" fmla="*/ 33 w 34"/>
                  <a:gd name="T9" fmla="*/ 71 h 33"/>
                  <a:gd name="T10" fmla="*/ 58 w 34"/>
                  <a:gd name="T11" fmla="*/ 50 h 33"/>
                  <a:gd name="T12" fmla="*/ 76 w 34"/>
                  <a:gd name="T13" fmla="*/ 1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26" y="3"/>
                    </a:moveTo>
                    <a:cubicBezTo>
                      <a:pt x="25" y="0"/>
                      <a:pt x="17" y="1"/>
                      <a:pt x="14" y="2"/>
                    </a:cubicBezTo>
                    <a:cubicBezTo>
                      <a:pt x="7" y="3"/>
                      <a:pt x="3" y="8"/>
                      <a:pt x="2" y="14"/>
                    </a:cubicBezTo>
                    <a:cubicBezTo>
                      <a:pt x="1" y="18"/>
                      <a:pt x="0" y="33"/>
                      <a:pt x="7" y="32"/>
                    </a:cubicBezTo>
                    <a:cubicBezTo>
                      <a:pt x="9" y="31"/>
                      <a:pt x="11" y="26"/>
                      <a:pt x="12" y="24"/>
                    </a:cubicBezTo>
                    <a:cubicBezTo>
                      <a:pt x="14" y="20"/>
                      <a:pt x="17" y="19"/>
                      <a:pt x="21" y="17"/>
                    </a:cubicBezTo>
                    <a:cubicBezTo>
                      <a:pt x="26" y="15"/>
                      <a:pt x="34" y="9"/>
                      <a:pt x="28" y="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7" name="Freeform 268">
                <a:extLst>
                  <a:ext uri="{FF2B5EF4-FFF2-40B4-BE49-F238E27FC236}">
                    <a16:creationId xmlns:a16="http://schemas.microsoft.com/office/drawing/2014/main" id="{91D31BBF-52BD-4359-AB6F-86903230E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110" y="4035478"/>
                <a:ext cx="53156" cy="66079"/>
              </a:xfrm>
              <a:custGeom>
                <a:avLst/>
                <a:gdLst>
                  <a:gd name="T0" fmla="*/ 8 w 35"/>
                  <a:gd name="T1" fmla="*/ 33 h 27"/>
                  <a:gd name="T2" fmla="*/ 77 w 35"/>
                  <a:gd name="T3" fmla="*/ 24 h 27"/>
                  <a:gd name="T4" fmla="*/ 72 w 35"/>
                  <a:gd name="T5" fmla="*/ 77 h 27"/>
                  <a:gd name="T6" fmla="*/ 55 w 35"/>
                  <a:gd name="T7" fmla="*/ 57 h 27"/>
                  <a:gd name="T8" fmla="*/ 39 w 35"/>
                  <a:gd name="T9" fmla="*/ 54 h 27"/>
                  <a:gd name="T10" fmla="*/ 11 w 35"/>
                  <a:gd name="T11" fmla="*/ 3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7">
                    <a:moveTo>
                      <a:pt x="3" y="11"/>
                    </a:moveTo>
                    <a:cubicBezTo>
                      <a:pt x="4" y="0"/>
                      <a:pt x="23" y="2"/>
                      <a:pt x="29" y="8"/>
                    </a:cubicBezTo>
                    <a:cubicBezTo>
                      <a:pt x="31" y="11"/>
                      <a:pt x="35" y="27"/>
                      <a:pt x="27" y="25"/>
                    </a:cubicBezTo>
                    <a:cubicBezTo>
                      <a:pt x="24" y="24"/>
                      <a:pt x="23" y="20"/>
                      <a:pt x="21" y="19"/>
                    </a:cubicBezTo>
                    <a:cubicBezTo>
                      <a:pt x="19" y="17"/>
                      <a:pt x="17" y="18"/>
                      <a:pt x="15" y="18"/>
                    </a:cubicBezTo>
                    <a:cubicBezTo>
                      <a:pt x="12" y="17"/>
                      <a:pt x="0" y="14"/>
                      <a:pt x="4" y="11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8" name="Freeform 269">
                <a:extLst>
                  <a:ext uri="{FF2B5EF4-FFF2-40B4-BE49-F238E27FC236}">
                    <a16:creationId xmlns:a16="http://schemas.microsoft.com/office/drawing/2014/main" id="{E54B62C2-CA11-441B-B970-1FE72C166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490" y="3903319"/>
                <a:ext cx="59685" cy="85763"/>
              </a:xfrm>
              <a:custGeom>
                <a:avLst/>
                <a:gdLst>
                  <a:gd name="T0" fmla="*/ 102 w 39"/>
                  <a:gd name="T1" fmla="*/ 17 h 35"/>
                  <a:gd name="T2" fmla="*/ 38 w 39"/>
                  <a:gd name="T3" fmla="*/ 16 h 35"/>
                  <a:gd name="T4" fmla="*/ 25 w 39"/>
                  <a:gd name="T5" fmla="*/ 89 h 35"/>
                  <a:gd name="T6" fmla="*/ 54 w 39"/>
                  <a:gd name="T7" fmla="*/ 91 h 35"/>
                  <a:gd name="T8" fmla="*/ 64 w 39"/>
                  <a:gd name="T9" fmla="*/ 54 h 35"/>
                  <a:gd name="T10" fmla="*/ 97 w 39"/>
                  <a:gd name="T11" fmla="*/ 40 h 35"/>
                  <a:gd name="T12" fmla="*/ 102 w 39"/>
                  <a:gd name="T13" fmla="*/ 16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8" y="6"/>
                    </a:moveTo>
                    <a:cubicBezTo>
                      <a:pt x="34" y="0"/>
                      <a:pt x="20" y="1"/>
                      <a:pt x="14" y="5"/>
                    </a:cubicBezTo>
                    <a:cubicBezTo>
                      <a:pt x="7" y="10"/>
                      <a:pt x="0" y="20"/>
                      <a:pt x="9" y="29"/>
                    </a:cubicBezTo>
                    <a:cubicBezTo>
                      <a:pt x="12" y="33"/>
                      <a:pt x="18" y="35"/>
                      <a:pt x="20" y="30"/>
                    </a:cubicBezTo>
                    <a:cubicBezTo>
                      <a:pt x="22" y="25"/>
                      <a:pt x="18" y="21"/>
                      <a:pt x="24" y="18"/>
                    </a:cubicBezTo>
                    <a:cubicBezTo>
                      <a:pt x="29" y="17"/>
                      <a:pt x="32" y="18"/>
                      <a:pt x="36" y="13"/>
                    </a:cubicBezTo>
                    <a:cubicBezTo>
                      <a:pt x="38" y="11"/>
                      <a:pt x="39" y="8"/>
                      <a:pt x="38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69" name="Freeform 270">
                <a:extLst>
                  <a:ext uri="{FF2B5EF4-FFF2-40B4-BE49-F238E27FC236}">
                    <a16:creationId xmlns:a16="http://schemas.microsoft.com/office/drawing/2014/main" id="{A670EC37-CEE7-435D-BF69-D6152D5F0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533" y="3910349"/>
                <a:ext cx="74606" cy="78733"/>
              </a:xfrm>
              <a:custGeom>
                <a:avLst/>
                <a:gdLst>
                  <a:gd name="T0" fmla="*/ 26 w 49"/>
                  <a:gd name="T1" fmla="*/ 98 h 32"/>
                  <a:gd name="T2" fmla="*/ 21 w 49"/>
                  <a:gd name="T3" fmla="*/ 28 h 32"/>
                  <a:gd name="T4" fmla="*/ 118 w 49"/>
                  <a:gd name="T5" fmla="*/ 28 h 32"/>
                  <a:gd name="T6" fmla="*/ 98 w 49"/>
                  <a:gd name="T7" fmla="*/ 56 h 32"/>
                  <a:gd name="T8" fmla="*/ 59 w 49"/>
                  <a:gd name="T9" fmla="*/ 53 h 32"/>
                  <a:gd name="T10" fmla="*/ 54 w 49"/>
                  <a:gd name="T11" fmla="*/ 89 h 32"/>
                  <a:gd name="T12" fmla="*/ 29 w 49"/>
                  <a:gd name="T13" fmla="*/ 95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32">
                    <a:moveTo>
                      <a:pt x="10" y="32"/>
                    </a:moveTo>
                    <a:cubicBezTo>
                      <a:pt x="2" y="26"/>
                      <a:pt x="0" y="15"/>
                      <a:pt x="8" y="9"/>
                    </a:cubicBezTo>
                    <a:cubicBezTo>
                      <a:pt x="16" y="3"/>
                      <a:pt x="37" y="0"/>
                      <a:pt x="44" y="9"/>
                    </a:cubicBezTo>
                    <a:cubicBezTo>
                      <a:pt x="49" y="15"/>
                      <a:pt x="44" y="20"/>
                      <a:pt x="37" y="18"/>
                    </a:cubicBezTo>
                    <a:cubicBezTo>
                      <a:pt x="32" y="16"/>
                      <a:pt x="26" y="12"/>
                      <a:pt x="22" y="17"/>
                    </a:cubicBezTo>
                    <a:cubicBezTo>
                      <a:pt x="19" y="20"/>
                      <a:pt x="22" y="25"/>
                      <a:pt x="20" y="29"/>
                    </a:cubicBezTo>
                    <a:cubicBezTo>
                      <a:pt x="18" y="31"/>
                      <a:pt x="14" y="31"/>
                      <a:pt x="11" y="31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0" name="Freeform 271">
                <a:extLst>
                  <a:ext uri="{FF2B5EF4-FFF2-40B4-BE49-F238E27FC236}">
                    <a16:creationId xmlns:a16="http://schemas.microsoft.com/office/drawing/2014/main" id="{6B8E7259-459D-452B-BD0E-5290A9E17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028" y="4025637"/>
                <a:ext cx="59685" cy="78733"/>
              </a:xfrm>
              <a:custGeom>
                <a:avLst/>
                <a:gdLst>
                  <a:gd name="T0" fmla="*/ 92 w 39"/>
                  <a:gd name="T1" fmla="*/ 16 h 32"/>
                  <a:gd name="T2" fmla="*/ 18 w 39"/>
                  <a:gd name="T3" fmla="*/ 25 h 32"/>
                  <a:gd name="T4" fmla="*/ 34 w 39"/>
                  <a:gd name="T5" fmla="*/ 86 h 32"/>
                  <a:gd name="T6" fmla="*/ 64 w 39"/>
                  <a:gd name="T7" fmla="*/ 70 h 32"/>
                  <a:gd name="T8" fmla="*/ 89 w 39"/>
                  <a:gd name="T9" fmla="*/ 53 h 32"/>
                  <a:gd name="T10" fmla="*/ 97 w 39"/>
                  <a:gd name="T11" fmla="*/ 16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32">
                    <a:moveTo>
                      <a:pt x="34" y="5"/>
                    </a:moveTo>
                    <a:cubicBezTo>
                      <a:pt x="27" y="0"/>
                      <a:pt x="14" y="2"/>
                      <a:pt x="7" y="8"/>
                    </a:cubicBezTo>
                    <a:cubicBezTo>
                      <a:pt x="0" y="14"/>
                      <a:pt x="2" y="32"/>
                      <a:pt x="13" y="28"/>
                    </a:cubicBezTo>
                    <a:cubicBezTo>
                      <a:pt x="17" y="27"/>
                      <a:pt x="20" y="24"/>
                      <a:pt x="24" y="23"/>
                    </a:cubicBezTo>
                    <a:cubicBezTo>
                      <a:pt x="28" y="21"/>
                      <a:pt x="30" y="21"/>
                      <a:pt x="33" y="17"/>
                    </a:cubicBezTo>
                    <a:cubicBezTo>
                      <a:pt x="35" y="14"/>
                      <a:pt x="39" y="8"/>
                      <a:pt x="36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1" name="Freeform 272">
                <a:extLst>
                  <a:ext uri="{FF2B5EF4-FFF2-40B4-BE49-F238E27FC236}">
                    <a16:creationId xmlns:a16="http://schemas.microsoft.com/office/drawing/2014/main" id="{AACA262C-BB4A-428A-896F-1143302FA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780" y="4021419"/>
                <a:ext cx="70876" cy="43585"/>
              </a:xfrm>
              <a:custGeom>
                <a:avLst/>
                <a:gdLst>
                  <a:gd name="T0" fmla="*/ 126 w 46"/>
                  <a:gd name="T1" fmla="*/ 41 h 18"/>
                  <a:gd name="T2" fmla="*/ 68 w 46"/>
                  <a:gd name="T3" fmla="*/ 5 h 18"/>
                  <a:gd name="T4" fmla="*/ 33 w 46"/>
                  <a:gd name="T5" fmla="*/ 16 h 18"/>
                  <a:gd name="T6" fmla="*/ 5 w 46"/>
                  <a:gd name="T7" fmla="*/ 12 h 18"/>
                  <a:gd name="T8" fmla="*/ 17 w 46"/>
                  <a:gd name="T9" fmla="*/ 41 h 18"/>
                  <a:gd name="T10" fmla="*/ 59 w 46"/>
                  <a:gd name="T11" fmla="*/ 41 h 18"/>
                  <a:gd name="T12" fmla="*/ 101 w 46"/>
                  <a:gd name="T13" fmla="*/ 48 h 18"/>
                  <a:gd name="T14" fmla="*/ 126 w 46"/>
                  <a:gd name="T15" fmla="*/ 4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8">
                    <a:moveTo>
                      <a:pt x="46" y="14"/>
                    </a:moveTo>
                    <a:cubicBezTo>
                      <a:pt x="46" y="5"/>
                      <a:pt x="32" y="0"/>
                      <a:pt x="25" y="2"/>
                    </a:cubicBezTo>
                    <a:cubicBezTo>
                      <a:pt x="21" y="3"/>
                      <a:pt x="17" y="5"/>
                      <a:pt x="12" y="5"/>
                    </a:cubicBezTo>
                    <a:cubicBezTo>
                      <a:pt x="9" y="5"/>
                      <a:pt x="3" y="1"/>
                      <a:pt x="2" y="4"/>
                    </a:cubicBezTo>
                    <a:cubicBezTo>
                      <a:pt x="0" y="7"/>
                      <a:pt x="4" y="13"/>
                      <a:pt x="6" y="14"/>
                    </a:cubicBezTo>
                    <a:cubicBezTo>
                      <a:pt x="10" y="17"/>
                      <a:pt x="17" y="15"/>
                      <a:pt x="22" y="14"/>
                    </a:cubicBezTo>
                    <a:cubicBezTo>
                      <a:pt x="28" y="14"/>
                      <a:pt x="31" y="14"/>
                      <a:pt x="37" y="16"/>
                    </a:cubicBezTo>
                    <a:cubicBezTo>
                      <a:pt x="41" y="18"/>
                      <a:pt x="42" y="16"/>
                      <a:pt x="46" y="1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2" name="Freeform 273">
                <a:extLst>
                  <a:ext uri="{FF2B5EF4-FFF2-40B4-BE49-F238E27FC236}">
                    <a16:creationId xmlns:a16="http://schemas.microsoft.com/office/drawing/2014/main" id="{87AFA843-9960-4C54-894E-C0A01D9B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419" y="4081874"/>
                <a:ext cx="62482" cy="68891"/>
              </a:xfrm>
              <a:custGeom>
                <a:avLst/>
                <a:gdLst>
                  <a:gd name="T0" fmla="*/ 106 w 41"/>
                  <a:gd name="T1" fmla="*/ 21 h 28"/>
                  <a:gd name="T2" fmla="*/ 42 w 41"/>
                  <a:gd name="T3" fmla="*/ 4 h 28"/>
                  <a:gd name="T4" fmla="*/ 26 w 41"/>
                  <a:gd name="T5" fmla="*/ 12 h 28"/>
                  <a:gd name="T6" fmla="*/ 0 w 41"/>
                  <a:gd name="T7" fmla="*/ 61 h 28"/>
                  <a:gd name="T8" fmla="*/ 26 w 41"/>
                  <a:gd name="T9" fmla="*/ 82 h 28"/>
                  <a:gd name="T10" fmla="*/ 54 w 41"/>
                  <a:gd name="T11" fmla="*/ 58 h 28"/>
                  <a:gd name="T12" fmla="*/ 83 w 41"/>
                  <a:gd name="T13" fmla="*/ 49 h 28"/>
                  <a:gd name="T14" fmla="*/ 105 w 41"/>
                  <a:gd name="T15" fmla="*/ 46 h 28"/>
                  <a:gd name="T16" fmla="*/ 109 w 41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28">
                    <a:moveTo>
                      <a:pt x="40" y="7"/>
                    </a:moveTo>
                    <a:cubicBezTo>
                      <a:pt x="33" y="3"/>
                      <a:pt x="25" y="0"/>
                      <a:pt x="16" y="1"/>
                    </a:cubicBezTo>
                    <a:cubicBezTo>
                      <a:pt x="14" y="2"/>
                      <a:pt x="12" y="2"/>
                      <a:pt x="10" y="4"/>
                    </a:cubicBezTo>
                    <a:cubicBezTo>
                      <a:pt x="6" y="6"/>
                      <a:pt x="0" y="15"/>
                      <a:pt x="0" y="20"/>
                    </a:cubicBezTo>
                    <a:cubicBezTo>
                      <a:pt x="1" y="24"/>
                      <a:pt x="6" y="28"/>
                      <a:pt x="10" y="27"/>
                    </a:cubicBezTo>
                    <a:cubicBezTo>
                      <a:pt x="14" y="26"/>
                      <a:pt x="16" y="21"/>
                      <a:pt x="20" y="19"/>
                    </a:cubicBezTo>
                    <a:cubicBezTo>
                      <a:pt x="23" y="16"/>
                      <a:pt x="27" y="15"/>
                      <a:pt x="31" y="16"/>
                    </a:cubicBezTo>
                    <a:cubicBezTo>
                      <a:pt x="35" y="17"/>
                      <a:pt x="35" y="18"/>
                      <a:pt x="39" y="15"/>
                    </a:cubicBezTo>
                    <a:cubicBezTo>
                      <a:pt x="41" y="13"/>
                      <a:pt x="41" y="12"/>
                      <a:pt x="41" y="9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3" name="Freeform 274">
                <a:extLst>
                  <a:ext uri="{FF2B5EF4-FFF2-40B4-BE49-F238E27FC236}">
                    <a16:creationId xmlns:a16="http://schemas.microsoft.com/office/drawing/2014/main" id="{538530CE-E245-4047-AAE7-EC11DA0E9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328" y="3903316"/>
                <a:ext cx="73673" cy="85763"/>
              </a:xfrm>
              <a:custGeom>
                <a:avLst/>
                <a:gdLst>
                  <a:gd name="T0" fmla="*/ 26 w 48"/>
                  <a:gd name="T1" fmla="*/ 106 h 35"/>
                  <a:gd name="T2" fmla="*/ 54 w 48"/>
                  <a:gd name="T3" fmla="*/ 17 h 35"/>
                  <a:gd name="T4" fmla="*/ 100 w 48"/>
                  <a:gd name="T5" fmla="*/ 5 h 35"/>
                  <a:gd name="T6" fmla="*/ 127 w 48"/>
                  <a:gd name="T7" fmla="*/ 40 h 35"/>
                  <a:gd name="T8" fmla="*/ 58 w 48"/>
                  <a:gd name="T9" fmla="*/ 61 h 35"/>
                  <a:gd name="T10" fmla="*/ 30 w 48"/>
                  <a:gd name="T11" fmla="*/ 103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35">
                    <a:moveTo>
                      <a:pt x="10" y="35"/>
                    </a:moveTo>
                    <a:cubicBezTo>
                      <a:pt x="0" y="26"/>
                      <a:pt x="12" y="11"/>
                      <a:pt x="20" y="6"/>
                    </a:cubicBezTo>
                    <a:cubicBezTo>
                      <a:pt x="25" y="3"/>
                      <a:pt x="31" y="0"/>
                      <a:pt x="37" y="2"/>
                    </a:cubicBezTo>
                    <a:cubicBezTo>
                      <a:pt x="42" y="4"/>
                      <a:pt x="48" y="7"/>
                      <a:pt x="47" y="13"/>
                    </a:cubicBezTo>
                    <a:cubicBezTo>
                      <a:pt x="39" y="15"/>
                      <a:pt x="25" y="10"/>
                      <a:pt x="21" y="20"/>
                    </a:cubicBezTo>
                    <a:cubicBezTo>
                      <a:pt x="18" y="28"/>
                      <a:pt x="21" y="34"/>
                      <a:pt x="11" y="3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4" name="Freeform 275">
                <a:extLst>
                  <a:ext uri="{FF2B5EF4-FFF2-40B4-BE49-F238E27FC236}">
                    <a16:creationId xmlns:a16="http://schemas.microsoft.com/office/drawing/2014/main" id="{8CF805EC-A140-4AE1-A49D-82D5E80A8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844" y="3913158"/>
                <a:ext cx="67145" cy="98416"/>
              </a:xfrm>
              <a:custGeom>
                <a:avLst/>
                <a:gdLst>
                  <a:gd name="T0" fmla="*/ 33 w 44"/>
                  <a:gd name="T1" fmla="*/ 110 h 40"/>
                  <a:gd name="T2" fmla="*/ 16 w 44"/>
                  <a:gd name="T3" fmla="*/ 33 h 40"/>
                  <a:gd name="T4" fmla="*/ 93 w 44"/>
                  <a:gd name="T5" fmla="*/ 21 h 40"/>
                  <a:gd name="T6" fmla="*/ 56 w 44"/>
                  <a:gd name="T7" fmla="*/ 61 h 40"/>
                  <a:gd name="T8" fmla="*/ 33 w 44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2" y="36"/>
                    </a:moveTo>
                    <a:cubicBezTo>
                      <a:pt x="1" y="33"/>
                      <a:pt x="0" y="18"/>
                      <a:pt x="6" y="11"/>
                    </a:cubicBezTo>
                    <a:cubicBezTo>
                      <a:pt x="12" y="4"/>
                      <a:pt x="28" y="0"/>
                      <a:pt x="35" y="7"/>
                    </a:cubicBezTo>
                    <a:cubicBezTo>
                      <a:pt x="44" y="16"/>
                      <a:pt x="24" y="15"/>
                      <a:pt x="21" y="20"/>
                    </a:cubicBezTo>
                    <a:cubicBezTo>
                      <a:pt x="20" y="23"/>
                      <a:pt x="21" y="40"/>
                      <a:pt x="12" y="3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5" name="Freeform 276">
                <a:extLst>
                  <a:ext uri="{FF2B5EF4-FFF2-40B4-BE49-F238E27FC236}">
                    <a16:creationId xmlns:a16="http://schemas.microsoft.com/office/drawing/2014/main" id="{7A1FCCAD-5882-4DC7-9F16-475C277BC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551" y="3920187"/>
                <a:ext cx="56887" cy="73109"/>
              </a:xfrm>
              <a:custGeom>
                <a:avLst/>
                <a:gdLst>
                  <a:gd name="T0" fmla="*/ 12 w 37"/>
                  <a:gd name="T1" fmla="*/ 87 h 30"/>
                  <a:gd name="T2" fmla="*/ 3 w 37"/>
                  <a:gd name="T3" fmla="*/ 57 h 30"/>
                  <a:gd name="T4" fmla="*/ 33 w 37"/>
                  <a:gd name="T5" fmla="*/ 16 h 30"/>
                  <a:gd name="T6" fmla="*/ 96 w 37"/>
                  <a:gd name="T7" fmla="*/ 33 h 30"/>
                  <a:gd name="T8" fmla="*/ 92 w 37"/>
                  <a:gd name="T9" fmla="*/ 62 h 30"/>
                  <a:gd name="T10" fmla="*/ 68 w 37"/>
                  <a:gd name="T11" fmla="*/ 69 h 30"/>
                  <a:gd name="T12" fmla="*/ 43 w 37"/>
                  <a:gd name="T13" fmla="*/ 87 h 30"/>
                  <a:gd name="T14" fmla="*/ 16 w 37"/>
                  <a:gd name="T15" fmla="*/ 87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30">
                    <a:moveTo>
                      <a:pt x="4" y="29"/>
                    </a:moveTo>
                    <a:cubicBezTo>
                      <a:pt x="0" y="30"/>
                      <a:pt x="0" y="22"/>
                      <a:pt x="1" y="19"/>
                    </a:cubicBezTo>
                    <a:cubicBezTo>
                      <a:pt x="2" y="14"/>
                      <a:pt x="7" y="8"/>
                      <a:pt x="12" y="5"/>
                    </a:cubicBezTo>
                    <a:cubicBezTo>
                      <a:pt x="20" y="0"/>
                      <a:pt x="31" y="2"/>
                      <a:pt x="35" y="11"/>
                    </a:cubicBezTo>
                    <a:cubicBezTo>
                      <a:pt x="36" y="14"/>
                      <a:pt x="37" y="19"/>
                      <a:pt x="34" y="21"/>
                    </a:cubicBezTo>
                    <a:cubicBezTo>
                      <a:pt x="32" y="23"/>
                      <a:pt x="27" y="21"/>
                      <a:pt x="25" y="23"/>
                    </a:cubicBezTo>
                    <a:cubicBezTo>
                      <a:pt x="21" y="25"/>
                      <a:pt x="20" y="28"/>
                      <a:pt x="16" y="29"/>
                    </a:cubicBezTo>
                    <a:cubicBezTo>
                      <a:pt x="13" y="30"/>
                      <a:pt x="9" y="30"/>
                      <a:pt x="6" y="29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6" name="Freeform 277">
                <a:extLst>
                  <a:ext uri="{FF2B5EF4-FFF2-40B4-BE49-F238E27FC236}">
                    <a16:creationId xmlns:a16="http://schemas.microsoft.com/office/drawing/2014/main" id="{E4AB7B10-6E66-4A4C-92D4-41402BE1C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022" y="3924406"/>
                <a:ext cx="65280" cy="47802"/>
              </a:xfrm>
              <a:custGeom>
                <a:avLst/>
                <a:gdLst>
                  <a:gd name="T0" fmla="*/ 18 w 43"/>
                  <a:gd name="T1" fmla="*/ 61 h 19"/>
                  <a:gd name="T2" fmla="*/ 5 w 43"/>
                  <a:gd name="T3" fmla="*/ 45 h 19"/>
                  <a:gd name="T4" fmla="*/ 29 w 43"/>
                  <a:gd name="T5" fmla="*/ 16 h 19"/>
                  <a:gd name="T6" fmla="*/ 98 w 43"/>
                  <a:gd name="T7" fmla="*/ 23 h 19"/>
                  <a:gd name="T8" fmla="*/ 63 w 43"/>
                  <a:gd name="T9" fmla="*/ 41 h 19"/>
                  <a:gd name="T10" fmla="*/ 37 w 43"/>
                  <a:gd name="T11" fmla="*/ 48 h 19"/>
                  <a:gd name="T12" fmla="*/ 16 w 43"/>
                  <a:gd name="T13" fmla="*/ 5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19">
                    <a:moveTo>
                      <a:pt x="7" y="19"/>
                    </a:moveTo>
                    <a:cubicBezTo>
                      <a:pt x="5" y="19"/>
                      <a:pt x="3" y="16"/>
                      <a:pt x="2" y="14"/>
                    </a:cubicBezTo>
                    <a:cubicBezTo>
                      <a:pt x="0" y="8"/>
                      <a:pt x="6" y="6"/>
                      <a:pt x="11" y="5"/>
                    </a:cubicBezTo>
                    <a:cubicBezTo>
                      <a:pt x="18" y="4"/>
                      <a:pt x="33" y="0"/>
                      <a:pt x="37" y="7"/>
                    </a:cubicBezTo>
                    <a:cubicBezTo>
                      <a:pt x="43" y="18"/>
                      <a:pt x="27" y="13"/>
                      <a:pt x="24" y="13"/>
                    </a:cubicBezTo>
                    <a:cubicBezTo>
                      <a:pt x="20" y="12"/>
                      <a:pt x="17" y="13"/>
                      <a:pt x="14" y="15"/>
                    </a:cubicBezTo>
                    <a:cubicBezTo>
                      <a:pt x="11" y="16"/>
                      <a:pt x="9" y="18"/>
                      <a:pt x="6" y="18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7" name="Freeform 278">
                <a:extLst>
                  <a:ext uri="{FF2B5EF4-FFF2-40B4-BE49-F238E27FC236}">
                    <a16:creationId xmlns:a16="http://schemas.microsoft.com/office/drawing/2014/main" id="{D50BF6CE-1DE5-49A6-8616-A24ECE17A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754" y="4104367"/>
                <a:ext cx="69943" cy="59050"/>
              </a:xfrm>
              <a:custGeom>
                <a:avLst/>
                <a:gdLst>
                  <a:gd name="T0" fmla="*/ 0 w 46"/>
                  <a:gd name="T1" fmla="*/ 68 h 24"/>
                  <a:gd name="T2" fmla="*/ 42 w 46"/>
                  <a:gd name="T3" fmla="*/ 16 h 24"/>
                  <a:gd name="T4" fmla="*/ 104 w 46"/>
                  <a:gd name="T5" fmla="*/ 19 h 24"/>
                  <a:gd name="T6" fmla="*/ 67 w 46"/>
                  <a:gd name="T7" fmla="*/ 56 h 24"/>
                  <a:gd name="T8" fmla="*/ 38 w 46"/>
                  <a:gd name="T9" fmla="*/ 70 h 24"/>
                  <a:gd name="T10" fmla="*/ 8 w 46"/>
                  <a:gd name="T11" fmla="*/ 6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24">
                    <a:moveTo>
                      <a:pt x="0" y="22"/>
                    </a:moveTo>
                    <a:cubicBezTo>
                      <a:pt x="1" y="16"/>
                      <a:pt x="11" y="8"/>
                      <a:pt x="16" y="5"/>
                    </a:cubicBezTo>
                    <a:cubicBezTo>
                      <a:pt x="22" y="2"/>
                      <a:pt x="34" y="0"/>
                      <a:pt x="39" y="6"/>
                    </a:cubicBezTo>
                    <a:cubicBezTo>
                      <a:pt x="46" y="16"/>
                      <a:pt x="30" y="16"/>
                      <a:pt x="25" y="18"/>
                    </a:cubicBezTo>
                    <a:cubicBezTo>
                      <a:pt x="21" y="19"/>
                      <a:pt x="18" y="22"/>
                      <a:pt x="14" y="23"/>
                    </a:cubicBezTo>
                    <a:cubicBezTo>
                      <a:pt x="10" y="24"/>
                      <a:pt x="7" y="22"/>
                      <a:pt x="3" y="22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8" name="Freeform 279">
                <a:extLst>
                  <a:ext uri="{FF2B5EF4-FFF2-40B4-BE49-F238E27FC236}">
                    <a16:creationId xmlns:a16="http://schemas.microsoft.com/office/drawing/2014/main" id="{1DD8CB7E-590B-4BE0-B74A-C9D093618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337" y="4067812"/>
                <a:ext cx="67145" cy="70298"/>
              </a:xfrm>
              <a:custGeom>
                <a:avLst/>
                <a:gdLst>
                  <a:gd name="T0" fmla="*/ 105 w 44"/>
                  <a:gd name="T1" fmla="*/ 17 h 29"/>
                  <a:gd name="T2" fmla="*/ 43 w 44"/>
                  <a:gd name="T3" fmla="*/ 16 h 29"/>
                  <a:gd name="T4" fmla="*/ 26 w 44"/>
                  <a:gd name="T5" fmla="*/ 78 h 29"/>
                  <a:gd name="T6" fmla="*/ 59 w 44"/>
                  <a:gd name="T7" fmla="*/ 71 h 29"/>
                  <a:gd name="T8" fmla="*/ 83 w 44"/>
                  <a:gd name="T9" fmla="*/ 53 h 29"/>
                  <a:gd name="T10" fmla="*/ 101 w 44"/>
                  <a:gd name="T11" fmla="*/ 1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39" y="6"/>
                    </a:moveTo>
                    <a:cubicBezTo>
                      <a:pt x="32" y="0"/>
                      <a:pt x="23" y="0"/>
                      <a:pt x="16" y="5"/>
                    </a:cubicBezTo>
                    <a:cubicBezTo>
                      <a:pt x="9" y="9"/>
                      <a:pt x="0" y="19"/>
                      <a:pt x="10" y="26"/>
                    </a:cubicBezTo>
                    <a:cubicBezTo>
                      <a:pt x="14" y="29"/>
                      <a:pt x="19" y="28"/>
                      <a:pt x="22" y="24"/>
                    </a:cubicBezTo>
                    <a:cubicBezTo>
                      <a:pt x="25" y="19"/>
                      <a:pt x="26" y="19"/>
                      <a:pt x="31" y="18"/>
                    </a:cubicBezTo>
                    <a:cubicBezTo>
                      <a:pt x="38" y="17"/>
                      <a:pt x="44" y="12"/>
                      <a:pt x="38" y="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79" name="Freeform 280">
                <a:extLst>
                  <a:ext uri="{FF2B5EF4-FFF2-40B4-BE49-F238E27FC236}">
                    <a16:creationId xmlns:a16="http://schemas.microsoft.com/office/drawing/2014/main" id="{E51B6BB0-E672-47F6-8C1E-88E164E93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222" y="3910340"/>
                <a:ext cx="82999" cy="82951"/>
              </a:xfrm>
              <a:custGeom>
                <a:avLst/>
                <a:gdLst>
                  <a:gd name="T0" fmla="*/ 130 w 54"/>
                  <a:gd name="T1" fmla="*/ 12 h 34"/>
                  <a:gd name="T2" fmla="*/ 51 w 54"/>
                  <a:gd name="T3" fmla="*/ 24 h 34"/>
                  <a:gd name="T4" fmla="*/ 26 w 54"/>
                  <a:gd name="T5" fmla="*/ 90 h 34"/>
                  <a:gd name="T6" fmla="*/ 66 w 54"/>
                  <a:gd name="T7" fmla="*/ 85 h 34"/>
                  <a:gd name="T8" fmla="*/ 109 w 54"/>
                  <a:gd name="T9" fmla="*/ 57 h 34"/>
                  <a:gd name="T10" fmla="*/ 135 w 54"/>
                  <a:gd name="T11" fmla="*/ 16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34">
                    <a:moveTo>
                      <a:pt x="48" y="4"/>
                    </a:moveTo>
                    <a:cubicBezTo>
                      <a:pt x="39" y="0"/>
                      <a:pt x="27" y="3"/>
                      <a:pt x="19" y="8"/>
                    </a:cubicBezTo>
                    <a:cubicBezTo>
                      <a:pt x="12" y="11"/>
                      <a:pt x="0" y="22"/>
                      <a:pt x="10" y="30"/>
                    </a:cubicBezTo>
                    <a:cubicBezTo>
                      <a:pt x="15" y="34"/>
                      <a:pt x="20" y="31"/>
                      <a:pt x="24" y="28"/>
                    </a:cubicBezTo>
                    <a:cubicBezTo>
                      <a:pt x="29" y="25"/>
                      <a:pt x="35" y="23"/>
                      <a:pt x="40" y="19"/>
                    </a:cubicBezTo>
                    <a:cubicBezTo>
                      <a:pt x="43" y="17"/>
                      <a:pt x="54" y="10"/>
                      <a:pt x="50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0" name="Freeform 281">
                <a:extLst>
                  <a:ext uri="{FF2B5EF4-FFF2-40B4-BE49-F238E27FC236}">
                    <a16:creationId xmlns:a16="http://schemas.microsoft.com/office/drawing/2014/main" id="{94AF84B8-C7AE-4996-9351-4F3F325E5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292" y="3930019"/>
                <a:ext cx="59685" cy="49208"/>
              </a:xfrm>
              <a:custGeom>
                <a:avLst/>
                <a:gdLst>
                  <a:gd name="T0" fmla="*/ 102 w 39"/>
                  <a:gd name="T1" fmla="*/ 16 h 20"/>
                  <a:gd name="T2" fmla="*/ 33 w 39"/>
                  <a:gd name="T3" fmla="*/ 19 h 20"/>
                  <a:gd name="T4" fmla="*/ 5 w 39"/>
                  <a:gd name="T5" fmla="*/ 40 h 20"/>
                  <a:gd name="T6" fmla="*/ 18 w 39"/>
                  <a:gd name="T7" fmla="*/ 61 h 20"/>
                  <a:gd name="T8" fmla="*/ 56 w 39"/>
                  <a:gd name="T9" fmla="*/ 56 h 20"/>
                  <a:gd name="T10" fmla="*/ 87 w 39"/>
                  <a:gd name="T11" fmla="*/ 49 h 20"/>
                  <a:gd name="T12" fmla="*/ 100 w 39"/>
                  <a:gd name="T13" fmla="*/ 2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0">
                    <a:moveTo>
                      <a:pt x="38" y="5"/>
                    </a:moveTo>
                    <a:cubicBezTo>
                      <a:pt x="33" y="0"/>
                      <a:pt x="18" y="3"/>
                      <a:pt x="12" y="6"/>
                    </a:cubicBezTo>
                    <a:cubicBezTo>
                      <a:pt x="8" y="7"/>
                      <a:pt x="4" y="9"/>
                      <a:pt x="2" y="13"/>
                    </a:cubicBezTo>
                    <a:cubicBezTo>
                      <a:pt x="0" y="18"/>
                      <a:pt x="2" y="20"/>
                      <a:pt x="7" y="20"/>
                    </a:cubicBezTo>
                    <a:cubicBezTo>
                      <a:pt x="12" y="19"/>
                      <a:pt x="16" y="18"/>
                      <a:pt x="21" y="18"/>
                    </a:cubicBezTo>
                    <a:cubicBezTo>
                      <a:pt x="25" y="18"/>
                      <a:pt x="28" y="18"/>
                      <a:pt x="32" y="16"/>
                    </a:cubicBezTo>
                    <a:cubicBezTo>
                      <a:pt x="35" y="14"/>
                      <a:pt x="39" y="10"/>
                      <a:pt x="37" y="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1" name="Freeform 282">
                <a:extLst>
                  <a:ext uri="{FF2B5EF4-FFF2-40B4-BE49-F238E27FC236}">
                    <a16:creationId xmlns:a16="http://schemas.microsoft.com/office/drawing/2014/main" id="{7FE4C082-0D6E-4342-B96F-7BCA2AEC1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067" y="4128268"/>
                <a:ext cx="43831" cy="37961"/>
              </a:xfrm>
              <a:custGeom>
                <a:avLst/>
                <a:gdLst>
                  <a:gd name="T0" fmla="*/ 76 w 29"/>
                  <a:gd name="T1" fmla="*/ 9 h 15"/>
                  <a:gd name="T2" fmla="*/ 39 w 29"/>
                  <a:gd name="T3" fmla="*/ 4 h 15"/>
                  <a:gd name="T4" fmla="*/ 8 w 29"/>
                  <a:gd name="T5" fmla="*/ 40 h 15"/>
                  <a:gd name="T6" fmla="*/ 24 w 29"/>
                  <a:gd name="T7" fmla="*/ 40 h 15"/>
                  <a:gd name="T8" fmla="*/ 45 w 29"/>
                  <a:gd name="T9" fmla="*/ 32 h 15"/>
                  <a:gd name="T10" fmla="*/ 66 w 29"/>
                  <a:gd name="T11" fmla="*/ 9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5">
                    <a:moveTo>
                      <a:pt x="29" y="3"/>
                    </a:moveTo>
                    <a:cubicBezTo>
                      <a:pt x="24" y="3"/>
                      <a:pt x="20" y="0"/>
                      <a:pt x="15" y="1"/>
                    </a:cubicBezTo>
                    <a:cubicBezTo>
                      <a:pt x="10" y="1"/>
                      <a:pt x="0" y="5"/>
                      <a:pt x="3" y="12"/>
                    </a:cubicBezTo>
                    <a:cubicBezTo>
                      <a:pt x="5" y="15"/>
                      <a:pt x="6" y="13"/>
                      <a:pt x="9" y="12"/>
                    </a:cubicBezTo>
                    <a:cubicBezTo>
                      <a:pt x="12" y="11"/>
                      <a:pt x="14" y="11"/>
                      <a:pt x="17" y="10"/>
                    </a:cubicBezTo>
                    <a:cubicBezTo>
                      <a:pt x="22" y="10"/>
                      <a:pt x="24" y="8"/>
                      <a:pt x="25" y="3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2" name="Freeform 283">
                <a:extLst>
                  <a:ext uri="{FF2B5EF4-FFF2-40B4-BE49-F238E27FC236}">
                    <a16:creationId xmlns:a16="http://schemas.microsoft.com/office/drawing/2014/main" id="{05077431-95F0-4F53-88F1-546DF35A4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729" y="4015775"/>
                <a:ext cx="69943" cy="91387"/>
              </a:xfrm>
              <a:custGeom>
                <a:avLst/>
                <a:gdLst>
                  <a:gd name="T0" fmla="*/ 13 w 46"/>
                  <a:gd name="T1" fmla="*/ 95 h 37"/>
                  <a:gd name="T2" fmla="*/ 13 w 46"/>
                  <a:gd name="T3" fmla="*/ 58 h 37"/>
                  <a:gd name="T4" fmla="*/ 54 w 46"/>
                  <a:gd name="T5" fmla="*/ 9 h 37"/>
                  <a:gd name="T6" fmla="*/ 104 w 46"/>
                  <a:gd name="T7" fmla="*/ 40 h 37"/>
                  <a:gd name="T8" fmla="*/ 80 w 46"/>
                  <a:gd name="T9" fmla="*/ 58 h 37"/>
                  <a:gd name="T10" fmla="*/ 55 w 46"/>
                  <a:gd name="T11" fmla="*/ 83 h 37"/>
                  <a:gd name="T12" fmla="*/ 13 w 46"/>
                  <a:gd name="T13" fmla="*/ 98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37">
                    <a:moveTo>
                      <a:pt x="5" y="31"/>
                    </a:moveTo>
                    <a:cubicBezTo>
                      <a:pt x="0" y="31"/>
                      <a:pt x="3" y="21"/>
                      <a:pt x="5" y="19"/>
                    </a:cubicBezTo>
                    <a:cubicBezTo>
                      <a:pt x="8" y="13"/>
                      <a:pt x="13" y="6"/>
                      <a:pt x="20" y="3"/>
                    </a:cubicBezTo>
                    <a:cubicBezTo>
                      <a:pt x="27" y="0"/>
                      <a:pt x="46" y="0"/>
                      <a:pt x="39" y="13"/>
                    </a:cubicBezTo>
                    <a:cubicBezTo>
                      <a:pt x="37" y="17"/>
                      <a:pt x="34" y="17"/>
                      <a:pt x="30" y="19"/>
                    </a:cubicBezTo>
                    <a:cubicBezTo>
                      <a:pt x="25" y="20"/>
                      <a:pt x="24" y="23"/>
                      <a:pt x="21" y="27"/>
                    </a:cubicBezTo>
                    <a:cubicBezTo>
                      <a:pt x="19" y="30"/>
                      <a:pt x="8" y="37"/>
                      <a:pt x="5" y="32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3" name="Freeform 284">
                <a:extLst>
                  <a:ext uri="{FF2B5EF4-FFF2-40B4-BE49-F238E27FC236}">
                    <a16:creationId xmlns:a16="http://schemas.microsoft.com/office/drawing/2014/main" id="{253ACA0E-BD2F-48DF-A576-06C5B7AE8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009" y="4049519"/>
                <a:ext cx="59685" cy="87169"/>
              </a:xfrm>
              <a:custGeom>
                <a:avLst/>
                <a:gdLst>
                  <a:gd name="T0" fmla="*/ 16 w 39"/>
                  <a:gd name="T1" fmla="*/ 85 h 35"/>
                  <a:gd name="T2" fmla="*/ 25 w 39"/>
                  <a:gd name="T3" fmla="*/ 19 h 35"/>
                  <a:gd name="T4" fmla="*/ 84 w 39"/>
                  <a:gd name="T5" fmla="*/ 19 h 35"/>
                  <a:gd name="T6" fmla="*/ 54 w 39"/>
                  <a:gd name="T7" fmla="*/ 57 h 35"/>
                  <a:gd name="T8" fmla="*/ 16 w 39"/>
                  <a:gd name="T9" fmla="*/ 8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6" y="27"/>
                    </a:moveTo>
                    <a:cubicBezTo>
                      <a:pt x="0" y="24"/>
                      <a:pt x="5" y="10"/>
                      <a:pt x="9" y="6"/>
                    </a:cubicBezTo>
                    <a:cubicBezTo>
                      <a:pt x="15" y="2"/>
                      <a:pt x="26" y="0"/>
                      <a:pt x="31" y="6"/>
                    </a:cubicBezTo>
                    <a:cubicBezTo>
                      <a:pt x="39" y="16"/>
                      <a:pt x="25" y="14"/>
                      <a:pt x="20" y="18"/>
                    </a:cubicBezTo>
                    <a:cubicBezTo>
                      <a:pt x="18" y="20"/>
                      <a:pt x="10" y="35"/>
                      <a:pt x="6" y="2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4" name="Freeform 285">
                <a:extLst>
                  <a:ext uri="{FF2B5EF4-FFF2-40B4-BE49-F238E27FC236}">
                    <a16:creationId xmlns:a16="http://schemas.microsoft.com/office/drawing/2014/main" id="{C39669FF-2903-4BCE-A52C-87D9CB5D3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824" y="4067796"/>
                <a:ext cx="42898" cy="66079"/>
              </a:xfrm>
              <a:custGeom>
                <a:avLst/>
                <a:gdLst>
                  <a:gd name="T0" fmla="*/ 59 w 28"/>
                  <a:gd name="T1" fmla="*/ 5 h 27"/>
                  <a:gd name="T2" fmla="*/ 5 w 28"/>
                  <a:gd name="T3" fmla="*/ 24 h 27"/>
                  <a:gd name="T4" fmla="*/ 5 w 28"/>
                  <a:gd name="T5" fmla="*/ 64 h 27"/>
                  <a:gd name="T6" fmla="*/ 30 w 28"/>
                  <a:gd name="T7" fmla="*/ 70 h 27"/>
                  <a:gd name="T8" fmla="*/ 49 w 28"/>
                  <a:gd name="T9" fmla="*/ 45 h 27"/>
                  <a:gd name="T10" fmla="*/ 67 w 28"/>
                  <a:gd name="T11" fmla="*/ 33 h 27"/>
                  <a:gd name="T12" fmla="*/ 62 w 28"/>
                  <a:gd name="T13" fmla="*/ 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22" y="2"/>
                    </a:moveTo>
                    <a:cubicBezTo>
                      <a:pt x="15" y="0"/>
                      <a:pt x="6" y="0"/>
                      <a:pt x="2" y="8"/>
                    </a:cubicBezTo>
                    <a:cubicBezTo>
                      <a:pt x="0" y="12"/>
                      <a:pt x="0" y="17"/>
                      <a:pt x="2" y="21"/>
                    </a:cubicBezTo>
                    <a:cubicBezTo>
                      <a:pt x="4" y="25"/>
                      <a:pt x="8" y="27"/>
                      <a:pt x="11" y="23"/>
                    </a:cubicBezTo>
                    <a:cubicBezTo>
                      <a:pt x="14" y="21"/>
                      <a:pt x="15" y="17"/>
                      <a:pt x="18" y="15"/>
                    </a:cubicBezTo>
                    <a:cubicBezTo>
                      <a:pt x="21" y="14"/>
                      <a:pt x="23" y="14"/>
                      <a:pt x="25" y="11"/>
                    </a:cubicBezTo>
                    <a:cubicBezTo>
                      <a:pt x="28" y="8"/>
                      <a:pt x="27" y="4"/>
                      <a:pt x="23" y="2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5" name="Freeform 286">
                <a:extLst>
                  <a:ext uri="{FF2B5EF4-FFF2-40B4-BE49-F238E27FC236}">
                    <a16:creationId xmlns:a16="http://schemas.microsoft.com/office/drawing/2014/main" id="{293D9F8C-F344-4300-A579-18CA0E6ED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027" y="4118415"/>
                <a:ext cx="78335" cy="37961"/>
              </a:xfrm>
              <a:custGeom>
                <a:avLst/>
                <a:gdLst>
                  <a:gd name="T0" fmla="*/ 138 w 51"/>
                  <a:gd name="T1" fmla="*/ 40 h 15"/>
                  <a:gd name="T2" fmla="*/ 92 w 51"/>
                  <a:gd name="T3" fmla="*/ 4 h 15"/>
                  <a:gd name="T4" fmla="*/ 25 w 51"/>
                  <a:gd name="T5" fmla="*/ 7 h 15"/>
                  <a:gd name="T6" fmla="*/ 12 w 51"/>
                  <a:gd name="T7" fmla="*/ 40 h 15"/>
                  <a:gd name="T8" fmla="*/ 26 w 51"/>
                  <a:gd name="T9" fmla="*/ 40 h 15"/>
                  <a:gd name="T10" fmla="*/ 59 w 51"/>
                  <a:gd name="T11" fmla="*/ 36 h 15"/>
                  <a:gd name="T12" fmla="*/ 105 w 51"/>
                  <a:gd name="T13" fmla="*/ 40 h 15"/>
                  <a:gd name="T14" fmla="*/ 130 w 51"/>
                  <a:gd name="T15" fmla="*/ 49 h 15"/>
                  <a:gd name="T16" fmla="*/ 138 w 51"/>
                  <a:gd name="T17" fmla="*/ 4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5">
                    <a:moveTo>
                      <a:pt x="51" y="12"/>
                    </a:moveTo>
                    <a:cubicBezTo>
                      <a:pt x="49" y="6"/>
                      <a:pt x="41" y="1"/>
                      <a:pt x="34" y="1"/>
                    </a:cubicBezTo>
                    <a:cubicBezTo>
                      <a:pt x="26" y="1"/>
                      <a:pt x="16" y="0"/>
                      <a:pt x="9" y="2"/>
                    </a:cubicBezTo>
                    <a:cubicBezTo>
                      <a:pt x="5" y="3"/>
                      <a:pt x="0" y="9"/>
                      <a:pt x="4" y="12"/>
                    </a:cubicBezTo>
                    <a:cubicBezTo>
                      <a:pt x="6" y="14"/>
                      <a:pt x="8" y="12"/>
                      <a:pt x="10" y="12"/>
                    </a:cubicBezTo>
                    <a:cubicBezTo>
                      <a:pt x="14" y="11"/>
                      <a:pt x="18" y="11"/>
                      <a:pt x="22" y="11"/>
                    </a:cubicBezTo>
                    <a:cubicBezTo>
                      <a:pt x="28" y="10"/>
                      <a:pt x="34" y="10"/>
                      <a:pt x="39" y="12"/>
                    </a:cubicBezTo>
                    <a:cubicBezTo>
                      <a:pt x="42" y="13"/>
                      <a:pt x="45" y="15"/>
                      <a:pt x="48" y="15"/>
                    </a:cubicBezTo>
                    <a:cubicBezTo>
                      <a:pt x="50" y="15"/>
                      <a:pt x="50" y="15"/>
                      <a:pt x="51" y="1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6" name="Freeform 287">
                <a:extLst>
                  <a:ext uri="{FF2B5EF4-FFF2-40B4-BE49-F238E27FC236}">
                    <a16:creationId xmlns:a16="http://schemas.microsoft.com/office/drawing/2014/main" id="{77F144A1-8369-4A5A-80CC-B224BB1D9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673" y="4039697"/>
                <a:ext cx="42898" cy="67486"/>
              </a:xfrm>
              <a:custGeom>
                <a:avLst/>
                <a:gdLst>
                  <a:gd name="T0" fmla="*/ 71 w 28"/>
                  <a:gd name="T1" fmla="*/ 16 h 27"/>
                  <a:gd name="T2" fmla="*/ 12 w 28"/>
                  <a:gd name="T3" fmla="*/ 25 h 27"/>
                  <a:gd name="T4" fmla="*/ 3 w 28"/>
                  <a:gd name="T5" fmla="*/ 60 h 27"/>
                  <a:gd name="T6" fmla="*/ 12 w 28"/>
                  <a:gd name="T7" fmla="*/ 78 h 27"/>
                  <a:gd name="T8" fmla="*/ 20 w 28"/>
                  <a:gd name="T9" fmla="*/ 78 h 27"/>
                  <a:gd name="T10" fmla="*/ 25 w 28"/>
                  <a:gd name="T11" fmla="*/ 64 h 27"/>
                  <a:gd name="T12" fmla="*/ 35 w 28"/>
                  <a:gd name="T13" fmla="*/ 53 h 27"/>
                  <a:gd name="T14" fmla="*/ 62 w 28"/>
                  <a:gd name="T15" fmla="*/ 48 h 27"/>
                  <a:gd name="T16" fmla="*/ 72 w 28"/>
                  <a:gd name="T17" fmla="*/ 16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26" y="5"/>
                    </a:moveTo>
                    <a:cubicBezTo>
                      <a:pt x="19" y="0"/>
                      <a:pt x="10" y="1"/>
                      <a:pt x="4" y="8"/>
                    </a:cubicBezTo>
                    <a:cubicBezTo>
                      <a:pt x="1" y="11"/>
                      <a:pt x="0" y="15"/>
                      <a:pt x="1" y="19"/>
                    </a:cubicBezTo>
                    <a:cubicBezTo>
                      <a:pt x="1" y="21"/>
                      <a:pt x="2" y="24"/>
                      <a:pt x="4" y="25"/>
                    </a:cubicBezTo>
                    <a:cubicBezTo>
                      <a:pt x="6" y="27"/>
                      <a:pt x="6" y="26"/>
                      <a:pt x="7" y="25"/>
                    </a:cubicBezTo>
                    <a:cubicBezTo>
                      <a:pt x="8" y="23"/>
                      <a:pt x="7" y="21"/>
                      <a:pt x="9" y="20"/>
                    </a:cubicBezTo>
                    <a:cubicBezTo>
                      <a:pt x="10" y="19"/>
                      <a:pt x="12" y="18"/>
                      <a:pt x="13" y="17"/>
                    </a:cubicBezTo>
                    <a:cubicBezTo>
                      <a:pt x="16" y="16"/>
                      <a:pt x="20" y="17"/>
                      <a:pt x="23" y="15"/>
                    </a:cubicBezTo>
                    <a:cubicBezTo>
                      <a:pt x="27" y="13"/>
                      <a:pt x="28" y="8"/>
                      <a:pt x="27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</p:grpSp>
        <p:sp>
          <p:nvSpPr>
            <p:cNvPr id="365" name="ZoneTexte 364">
              <a:extLst>
                <a:ext uri="{FF2B5EF4-FFF2-40B4-BE49-F238E27FC236}">
                  <a16:creationId xmlns:a16="http://schemas.microsoft.com/office/drawing/2014/main" id="{3D496FD3-21BA-4F04-A2D2-82B2EEB89BE1}"/>
                </a:ext>
              </a:extLst>
            </p:cNvPr>
            <p:cNvSpPr txBox="1"/>
            <p:nvPr/>
          </p:nvSpPr>
          <p:spPr>
            <a:xfrm>
              <a:off x="1083881" y="4379387"/>
              <a:ext cx="269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latin typeface="Futura Lt BT" panose="020B0402020204020303" pitchFamily="34" charset="0"/>
                </a:rPr>
                <a:t>Enzymatic digestion of Collagen IV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D9D98C42-0E87-4470-BA9D-36E0D2284F75}"/>
              </a:ext>
            </a:extLst>
          </p:cNvPr>
          <p:cNvGrpSpPr/>
          <p:nvPr/>
        </p:nvGrpSpPr>
        <p:grpSpPr>
          <a:xfrm>
            <a:off x="5148064" y="2121271"/>
            <a:ext cx="2743864" cy="2904448"/>
            <a:chOff x="5148064" y="2121271"/>
            <a:chExt cx="2743864" cy="2904448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1809CC2-C3AA-401A-9557-650D55A160D6}"/>
                </a:ext>
              </a:extLst>
            </p:cNvPr>
            <p:cNvSpPr txBox="1"/>
            <p:nvPr/>
          </p:nvSpPr>
          <p:spPr>
            <a:xfrm>
              <a:off x="5227632" y="2121271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Lt BT" panose="020B0402020204020303" pitchFamily="34" charset="0"/>
                </a:rPr>
                <a:t>Alteration of the </a:t>
              </a:r>
            </a:p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utura Lt BT" panose="020B0402020204020303" pitchFamily="34" charset="0"/>
                </a:rPr>
                <a:t>dermal matrix</a:t>
              </a:r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endParaRPr>
            </a:p>
          </p:txBody>
        </p:sp>
        <p:grpSp>
          <p:nvGrpSpPr>
            <p:cNvPr id="366" name="Groupe 365">
              <a:extLst>
                <a:ext uri="{FF2B5EF4-FFF2-40B4-BE49-F238E27FC236}">
                  <a16:creationId xmlns:a16="http://schemas.microsoft.com/office/drawing/2014/main" id="{1031FE97-79FD-497B-A76A-0EA4C2FEC059}"/>
                </a:ext>
              </a:extLst>
            </p:cNvPr>
            <p:cNvGrpSpPr/>
            <p:nvPr/>
          </p:nvGrpSpPr>
          <p:grpSpPr>
            <a:xfrm>
              <a:off x="5774554" y="2835424"/>
              <a:ext cx="1512168" cy="1368152"/>
              <a:chOff x="5774554" y="2322268"/>
              <a:chExt cx="1512168" cy="1368152"/>
            </a:xfrm>
          </p:grpSpPr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22569228-4AAE-4D58-88A1-0E6F4702E56A}"/>
                  </a:ext>
                </a:extLst>
              </p:cNvPr>
              <p:cNvSpPr/>
              <p:nvPr/>
            </p:nvSpPr>
            <p:spPr>
              <a:xfrm>
                <a:off x="5774554" y="2359549"/>
                <a:ext cx="1512168" cy="1330871"/>
              </a:xfrm>
              <a:prstGeom prst="cube">
                <a:avLst>
                  <a:gd name="adj" fmla="val 13154"/>
                </a:avLst>
              </a:prstGeom>
              <a:solidFill>
                <a:srgbClr val="F9D5CB"/>
              </a:solidFill>
              <a:ln>
                <a:solidFill>
                  <a:srgbClr val="F9D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89" name="Rectangle 111">
                <a:extLst>
                  <a:ext uri="{FF2B5EF4-FFF2-40B4-BE49-F238E27FC236}">
                    <a16:creationId xmlns:a16="http://schemas.microsoft.com/office/drawing/2014/main" id="{2627B1E9-58BE-4BE4-97EB-F5511D0EE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7352" y="2526130"/>
                <a:ext cx="1312131" cy="1138817"/>
              </a:xfrm>
              <a:prstGeom prst="rect">
                <a:avLst/>
              </a:prstGeom>
              <a:solidFill>
                <a:srgbClr val="F9D4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70C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90" name="Rectangle 112">
                <a:extLst>
                  <a:ext uri="{FF2B5EF4-FFF2-40B4-BE49-F238E27FC236}">
                    <a16:creationId xmlns:a16="http://schemas.microsoft.com/office/drawing/2014/main" id="{9451A0D5-2B2A-4FCD-86C8-135648E72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6419" y="2530348"/>
                <a:ext cx="1311198" cy="1140223"/>
              </a:xfrm>
              <a:prstGeom prst="rect">
                <a:avLst/>
              </a:prstGeom>
              <a:noFill/>
              <a:ln w="11113" cap="rnd">
                <a:solidFill>
                  <a:srgbClr val="34343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0070C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191" name="Freeform 115">
                <a:extLst>
                  <a:ext uri="{FF2B5EF4-FFF2-40B4-BE49-F238E27FC236}">
                    <a16:creationId xmlns:a16="http://schemas.microsoft.com/office/drawing/2014/main" id="{5FAD10FE-778F-4B91-B09E-47178CA2C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8" y="2530348"/>
                <a:ext cx="1311198" cy="552537"/>
              </a:xfrm>
              <a:custGeom>
                <a:avLst/>
                <a:gdLst>
                  <a:gd name="T0" fmla="*/ 0 w 859"/>
                  <a:gd name="T1" fmla="*/ 589 h 225"/>
                  <a:gd name="T2" fmla="*/ 0 w 859"/>
                  <a:gd name="T3" fmla="*/ 0 h 225"/>
                  <a:gd name="T4" fmla="*/ 2301 w 859"/>
                  <a:gd name="T5" fmla="*/ 0 h 225"/>
                  <a:gd name="T6" fmla="*/ 2301 w 859"/>
                  <a:gd name="T7" fmla="*/ 400 h 225"/>
                  <a:gd name="T8" fmla="*/ 2128 w 859"/>
                  <a:gd name="T9" fmla="*/ 583 h 225"/>
                  <a:gd name="T10" fmla="*/ 1787 w 859"/>
                  <a:gd name="T11" fmla="*/ 356 h 225"/>
                  <a:gd name="T12" fmla="*/ 1435 w 859"/>
                  <a:gd name="T13" fmla="*/ 629 h 225"/>
                  <a:gd name="T14" fmla="*/ 1139 w 859"/>
                  <a:gd name="T15" fmla="*/ 339 h 225"/>
                  <a:gd name="T16" fmla="*/ 846 w 859"/>
                  <a:gd name="T17" fmla="*/ 658 h 225"/>
                  <a:gd name="T18" fmla="*/ 480 w 859"/>
                  <a:gd name="T19" fmla="*/ 475 h 225"/>
                  <a:gd name="T20" fmla="*/ 173 w 859"/>
                  <a:gd name="T21" fmla="*/ 678 h 225"/>
                  <a:gd name="T22" fmla="*/ 0 w 859"/>
                  <a:gd name="T23" fmla="*/ 589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9" h="225">
                    <a:moveTo>
                      <a:pt x="0" y="19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59" y="0"/>
                      <a:pt x="859" y="0"/>
                      <a:pt x="859" y="0"/>
                    </a:cubicBezTo>
                    <a:cubicBezTo>
                      <a:pt x="859" y="131"/>
                      <a:pt x="859" y="131"/>
                      <a:pt x="859" y="131"/>
                    </a:cubicBezTo>
                    <a:cubicBezTo>
                      <a:pt x="859" y="131"/>
                      <a:pt x="829" y="191"/>
                      <a:pt x="794" y="191"/>
                    </a:cubicBezTo>
                    <a:cubicBezTo>
                      <a:pt x="759" y="191"/>
                      <a:pt x="723" y="117"/>
                      <a:pt x="667" y="117"/>
                    </a:cubicBezTo>
                    <a:cubicBezTo>
                      <a:pt x="610" y="117"/>
                      <a:pt x="605" y="206"/>
                      <a:pt x="536" y="206"/>
                    </a:cubicBezTo>
                    <a:cubicBezTo>
                      <a:pt x="467" y="206"/>
                      <a:pt x="483" y="111"/>
                      <a:pt x="425" y="111"/>
                    </a:cubicBezTo>
                    <a:cubicBezTo>
                      <a:pt x="368" y="111"/>
                      <a:pt x="408" y="216"/>
                      <a:pt x="316" y="216"/>
                    </a:cubicBezTo>
                    <a:cubicBezTo>
                      <a:pt x="223" y="216"/>
                      <a:pt x="236" y="153"/>
                      <a:pt x="179" y="156"/>
                    </a:cubicBezTo>
                    <a:cubicBezTo>
                      <a:pt x="137" y="158"/>
                      <a:pt x="145" y="218"/>
                      <a:pt x="65" y="222"/>
                    </a:cubicBezTo>
                    <a:cubicBezTo>
                      <a:pt x="12" y="225"/>
                      <a:pt x="0" y="193"/>
                      <a:pt x="0" y="193"/>
                    </a:cubicBezTo>
                    <a:close/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2" name="Freeform 116">
                <a:extLst>
                  <a:ext uri="{FF2B5EF4-FFF2-40B4-BE49-F238E27FC236}">
                    <a16:creationId xmlns:a16="http://schemas.microsoft.com/office/drawing/2014/main" id="{7474A20D-7BA5-4068-A1BF-92DC5135D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2731399"/>
                <a:ext cx="1311198" cy="351487"/>
              </a:xfrm>
              <a:custGeom>
                <a:avLst/>
                <a:gdLst>
                  <a:gd name="T0" fmla="*/ 2128 w 859"/>
                  <a:gd name="T1" fmla="*/ 250 h 143"/>
                  <a:gd name="T2" fmla="*/ 1787 w 859"/>
                  <a:gd name="T3" fmla="*/ 21 h 143"/>
                  <a:gd name="T4" fmla="*/ 1435 w 859"/>
                  <a:gd name="T5" fmla="*/ 294 h 143"/>
                  <a:gd name="T6" fmla="*/ 1139 w 859"/>
                  <a:gd name="T7" fmla="*/ 3 h 143"/>
                  <a:gd name="T8" fmla="*/ 846 w 859"/>
                  <a:gd name="T9" fmla="*/ 323 h 143"/>
                  <a:gd name="T10" fmla="*/ 480 w 859"/>
                  <a:gd name="T11" fmla="*/ 140 h 143"/>
                  <a:gd name="T12" fmla="*/ 173 w 859"/>
                  <a:gd name="T13" fmla="*/ 346 h 143"/>
                  <a:gd name="T14" fmla="*/ 0 w 859"/>
                  <a:gd name="T15" fmla="*/ 253 h 143"/>
                  <a:gd name="T16" fmla="*/ 0 w 859"/>
                  <a:gd name="T17" fmla="*/ 339 h 143"/>
                  <a:gd name="T18" fmla="*/ 173 w 859"/>
                  <a:gd name="T19" fmla="*/ 428 h 143"/>
                  <a:gd name="T20" fmla="*/ 480 w 859"/>
                  <a:gd name="T21" fmla="*/ 226 h 143"/>
                  <a:gd name="T22" fmla="*/ 846 w 859"/>
                  <a:gd name="T23" fmla="*/ 409 h 143"/>
                  <a:gd name="T24" fmla="*/ 1139 w 859"/>
                  <a:gd name="T25" fmla="*/ 89 h 143"/>
                  <a:gd name="T26" fmla="*/ 1435 w 859"/>
                  <a:gd name="T27" fmla="*/ 379 h 143"/>
                  <a:gd name="T28" fmla="*/ 1787 w 859"/>
                  <a:gd name="T29" fmla="*/ 107 h 143"/>
                  <a:gd name="T30" fmla="*/ 2128 w 859"/>
                  <a:gd name="T31" fmla="*/ 334 h 143"/>
                  <a:gd name="T32" fmla="*/ 2301 w 859"/>
                  <a:gd name="T33" fmla="*/ 150 h 143"/>
                  <a:gd name="T34" fmla="*/ 2301 w 859"/>
                  <a:gd name="T35" fmla="*/ 65 h 143"/>
                  <a:gd name="T36" fmla="*/ 2128 w 859"/>
                  <a:gd name="T37" fmla="*/ 25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9" h="143">
                    <a:moveTo>
                      <a:pt x="794" y="82"/>
                    </a:moveTo>
                    <a:cubicBezTo>
                      <a:pt x="759" y="82"/>
                      <a:pt x="728" y="4"/>
                      <a:pt x="667" y="7"/>
                    </a:cubicBezTo>
                    <a:cubicBezTo>
                      <a:pt x="596" y="11"/>
                      <a:pt x="605" y="96"/>
                      <a:pt x="536" y="96"/>
                    </a:cubicBezTo>
                    <a:cubicBezTo>
                      <a:pt x="467" y="96"/>
                      <a:pt x="494" y="0"/>
                      <a:pt x="425" y="1"/>
                    </a:cubicBezTo>
                    <a:cubicBezTo>
                      <a:pt x="353" y="2"/>
                      <a:pt x="408" y="106"/>
                      <a:pt x="316" y="106"/>
                    </a:cubicBezTo>
                    <a:cubicBezTo>
                      <a:pt x="223" y="106"/>
                      <a:pt x="236" y="45"/>
                      <a:pt x="179" y="46"/>
                    </a:cubicBezTo>
                    <a:cubicBezTo>
                      <a:pt x="122" y="48"/>
                      <a:pt x="145" y="108"/>
                      <a:pt x="65" y="113"/>
                    </a:cubicBezTo>
                    <a:cubicBezTo>
                      <a:pt x="12" y="116"/>
                      <a:pt x="0" y="83"/>
                      <a:pt x="0" y="83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1"/>
                      <a:pt x="12" y="143"/>
                      <a:pt x="65" y="140"/>
                    </a:cubicBezTo>
                    <a:cubicBezTo>
                      <a:pt x="145" y="136"/>
                      <a:pt x="137" y="76"/>
                      <a:pt x="179" y="74"/>
                    </a:cubicBezTo>
                    <a:cubicBezTo>
                      <a:pt x="236" y="71"/>
                      <a:pt x="223" y="134"/>
                      <a:pt x="316" y="134"/>
                    </a:cubicBezTo>
                    <a:cubicBezTo>
                      <a:pt x="408" y="134"/>
                      <a:pt x="368" y="29"/>
                      <a:pt x="425" y="29"/>
                    </a:cubicBezTo>
                    <a:cubicBezTo>
                      <a:pt x="483" y="29"/>
                      <a:pt x="467" y="124"/>
                      <a:pt x="536" y="124"/>
                    </a:cubicBezTo>
                    <a:cubicBezTo>
                      <a:pt x="605" y="124"/>
                      <a:pt x="610" y="35"/>
                      <a:pt x="667" y="35"/>
                    </a:cubicBezTo>
                    <a:cubicBezTo>
                      <a:pt x="723" y="35"/>
                      <a:pt x="759" y="109"/>
                      <a:pt x="794" y="109"/>
                    </a:cubicBezTo>
                    <a:cubicBezTo>
                      <a:pt x="829" y="109"/>
                      <a:pt x="859" y="49"/>
                      <a:pt x="859" y="49"/>
                    </a:cubicBezTo>
                    <a:cubicBezTo>
                      <a:pt x="859" y="21"/>
                      <a:pt x="859" y="21"/>
                      <a:pt x="859" y="21"/>
                    </a:cubicBezTo>
                    <a:cubicBezTo>
                      <a:pt x="859" y="21"/>
                      <a:pt x="829" y="82"/>
                      <a:pt x="794" y="82"/>
                    </a:cubicBezTo>
                    <a:close/>
                  </a:path>
                </a:pathLst>
              </a:custGeom>
              <a:solidFill>
                <a:srgbClr val="F29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3" name="Freeform 117">
                <a:extLst>
                  <a:ext uri="{FF2B5EF4-FFF2-40B4-BE49-F238E27FC236}">
                    <a16:creationId xmlns:a16="http://schemas.microsoft.com/office/drawing/2014/main" id="{A974C9AB-0793-4C1B-BDE5-1E6D26FFF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2734211"/>
                <a:ext cx="1311198" cy="295249"/>
              </a:xfrm>
              <a:custGeom>
                <a:avLst/>
                <a:gdLst>
                  <a:gd name="T0" fmla="*/ 2128 w 859"/>
                  <a:gd name="T1" fmla="*/ 249 h 120"/>
                  <a:gd name="T2" fmla="*/ 1787 w 859"/>
                  <a:gd name="T3" fmla="*/ 21 h 120"/>
                  <a:gd name="T4" fmla="*/ 1435 w 859"/>
                  <a:gd name="T5" fmla="*/ 294 h 120"/>
                  <a:gd name="T6" fmla="*/ 1139 w 859"/>
                  <a:gd name="T7" fmla="*/ 4 h 120"/>
                  <a:gd name="T8" fmla="*/ 846 w 859"/>
                  <a:gd name="T9" fmla="*/ 326 h 120"/>
                  <a:gd name="T10" fmla="*/ 480 w 859"/>
                  <a:gd name="T11" fmla="*/ 142 h 120"/>
                  <a:gd name="T12" fmla="*/ 173 w 859"/>
                  <a:gd name="T13" fmla="*/ 343 h 120"/>
                  <a:gd name="T14" fmla="*/ 0 w 859"/>
                  <a:gd name="T15" fmla="*/ 254 h 120"/>
                  <a:gd name="T16" fmla="*/ 0 w 859"/>
                  <a:gd name="T17" fmla="*/ 270 h 120"/>
                  <a:gd name="T18" fmla="*/ 173 w 859"/>
                  <a:gd name="T19" fmla="*/ 359 h 120"/>
                  <a:gd name="T20" fmla="*/ 480 w 859"/>
                  <a:gd name="T21" fmla="*/ 156 h 120"/>
                  <a:gd name="T22" fmla="*/ 846 w 859"/>
                  <a:gd name="T23" fmla="*/ 340 h 120"/>
                  <a:gd name="T24" fmla="*/ 1139 w 859"/>
                  <a:gd name="T25" fmla="*/ 19 h 120"/>
                  <a:gd name="T26" fmla="*/ 1435 w 859"/>
                  <a:gd name="T27" fmla="*/ 310 h 120"/>
                  <a:gd name="T28" fmla="*/ 1787 w 859"/>
                  <a:gd name="T29" fmla="*/ 37 h 120"/>
                  <a:gd name="T30" fmla="*/ 2128 w 859"/>
                  <a:gd name="T31" fmla="*/ 264 h 120"/>
                  <a:gd name="T32" fmla="*/ 2301 w 859"/>
                  <a:gd name="T33" fmla="*/ 81 h 120"/>
                  <a:gd name="T34" fmla="*/ 2301 w 859"/>
                  <a:gd name="T35" fmla="*/ 65 h 120"/>
                  <a:gd name="T36" fmla="*/ 2128 w 859"/>
                  <a:gd name="T37" fmla="*/ 249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9" h="120">
                    <a:moveTo>
                      <a:pt x="794" y="81"/>
                    </a:moveTo>
                    <a:cubicBezTo>
                      <a:pt x="759" y="81"/>
                      <a:pt x="728" y="4"/>
                      <a:pt x="667" y="7"/>
                    </a:cubicBezTo>
                    <a:cubicBezTo>
                      <a:pt x="596" y="11"/>
                      <a:pt x="605" y="96"/>
                      <a:pt x="536" y="96"/>
                    </a:cubicBezTo>
                    <a:cubicBezTo>
                      <a:pt x="467" y="96"/>
                      <a:pt x="494" y="0"/>
                      <a:pt x="425" y="1"/>
                    </a:cubicBezTo>
                    <a:cubicBezTo>
                      <a:pt x="353" y="2"/>
                      <a:pt x="408" y="106"/>
                      <a:pt x="316" y="106"/>
                    </a:cubicBezTo>
                    <a:cubicBezTo>
                      <a:pt x="223" y="106"/>
                      <a:pt x="236" y="45"/>
                      <a:pt x="179" y="46"/>
                    </a:cubicBezTo>
                    <a:cubicBezTo>
                      <a:pt x="122" y="48"/>
                      <a:pt x="145" y="108"/>
                      <a:pt x="65" y="112"/>
                    </a:cubicBezTo>
                    <a:cubicBezTo>
                      <a:pt x="12" y="115"/>
                      <a:pt x="0" y="83"/>
                      <a:pt x="0" y="83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12" y="120"/>
                      <a:pt x="65" y="117"/>
                    </a:cubicBezTo>
                    <a:cubicBezTo>
                      <a:pt x="145" y="112"/>
                      <a:pt x="122" y="52"/>
                      <a:pt x="179" y="51"/>
                    </a:cubicBezTo>
                    <a:cubicBezTo>
                      <a:pt x="236" y="49"/>
                      <a:pt x="223" y="111"/>
                      <a:pt x="316" y="111"/>
                    </a:cubicBezTo>
                    <a:cubicBezTo>
                      <a:pt x="408" y="111"/>
                      <a:pt x="353" y="7"/>
                      <a:pt x="425" y="6"/>
                    </a:cubicBezTo>
                    <a:cubicBezTo>
                      <a:pt x="494" y="5"/>
                      <a:pt x="467" y="101"/>
                      <a:pt x="536" y="101"/>
                    </a:cubicBezTo>
                    <a:cubicBezTo>
                      <a:pt x="605" y="101"/>
                      <a:pt x="596" y="15"/>
                      <a:pt x="667" y="12"/>
                    </a:cubicBezTo>
                    <a:cubicBezTo>
                      <a:pt x="728" y="9"/>
                      <a:pt x="759" y="86"/>
                      <a:pt x="794" y="86"/>
                    </a:cubicBezTo>
                    <a:cubicBezTo>
                      <a:pt x="829" y="86"/>
                      <a:pt x="859" y="26"/>
                      <a:pt x="859" y="26"/>
                    </a:cubicBezTo>
                    <a:cubicBezTo>
                      <a:pt x="859" y="21"/>
                      <a:pt x="859" y="21"/>
                      <a:pt x="859" y="21"/>
                    </a:cubicBezTo>
                    <a:cubicBezTo>
                      <a:pt x="859" y="21"/>
                      <a:pt x="829" y="81"/>
                      <a:pt x="794" y="81"/>
                    </a:cubicBezTo>
                    <a:close/>
                  </a:path>
                </a:pathLst>
              </a:custGeom>
              <a:solidFill>
                <a:srgbClr val="F6BE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4" name="Freeform 118">
                <a:extLst>
                  <a:ext uri="{FF2B5EF4-FFF2-40B4-BE49-F238E27FC236}">
                    <a16:creationId xmlns:a16="http://schemas.microsoft.com/office/drawing/2014/main" id="{8E603FF9-10FB-4A27-8D63-3DA026D33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2731399"/>
                <a:ext cx="1311198" cy="285408"/>
              </a:xfrm>
              <a:custGeom>
                <a:avLst/>
                <a:gdLst>
                  <a:gd name="T0" fmla="*/ 2301 w 859"/>
                  <a:gd name="T1" fmla="*/ 65 h 116"/>
                  <a:gd name="T2" fmla="*/ 2128 w 859"/>
                  <a:gd name="T3" fmla="*/ 252 h 116"/>
                  <a:gd name="T4" fmla="*/ 1787 w 859"/>
                  <a:gd name="T5" fmla="*/ 21 h 116"/>
                  <a:gd name="T6" fmla="*/ 1435 w 859"/>
                  <a:gd name="T7" fmla="*/ 294 h 116"/>
                  <a:gd name="T8" fmla="*/ 1139 w 859"/>
                  <a:gd name="T9" fmla="*/ 4 h 116"/>
                  <a:gd name="T10" fmla="*/ 846 w 859"/>
                  <a:gd name="T11" fmla="*/ 326 h 116"/>
                  <a:gd name="T12" fmla="*/ 480 w 859"/>
                  <a:gd name="T13" fmla="*/ 142 h 116"/>
                  <a:gd name="T14" fmla="*/ 173 w 859"/>
                  <a:gd name="T15" fmla="*/ 347 h 116"/>
                  <a:gd name="T16" fmla="*/ 0 w 859"/>
                  <a:gd name="T17" fmla="*/ 254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59" h="116">
                    <a:moveTo>
                      <a:pt x="859" y="21"/>
                    </a:moveTo>
                    <a:cubicBezTo>
                      <a:pt x="859" y="21"/>
                      <a:pt x="829" y="82"/>
                      <a:pt x="794" y="82"/>
                    </a:cubicBezTo>
                    <a:cubicBezTo>
                      <a:pt x="759" y="82"/>
                      <a:pt x="728" y="4"/>
                      <a:pt x="667" y="7"/>
                    </a:cubicBezTo>
                    <a:cubicBezTo>
                      <a:pt x="596" y="11"/>
                      <a:pt x="605" y="96"/>
                      <a:pt x="536" y="96"/>
                    </a:cubicBezTo>
                    <a:cubicBezTo>
                      <a:pt x="467" y="96"/>
                      <a:pt x="494" y="0"/>
                      <a:pt x="425" y="1"/>
                    </a:cubicBezTo>
                    <a:cubicBezTo>
                      <a:pt x="353" y="2"/>
                      <a:pt x="408" y="106"/>
                      <a:pt x="316" y="106"/>
                    </a:cubicBezTo>
                    <a:cubicBezTo>
                      <a:pt x="223" y="106"/>
                      <a:pt x="236" y="45"/>
                      <a:pt x="179" y="46"/>
                    </a:cubicBezTo>
                    <a:cubicBezTo>
                      <a:pt x="122" y="48"/>
                      <a:pt x="145" y="108"/>
                      <a:pt x="65" y="113"/>
                    </a:cubicBezTo>
                    <a:cubicBezTo>
                      <a:pt x="12" y="116"/>
                      <a:pt x="0" y="83"/>
                      <a:pt x="0" y="8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5" name="Line 119">
                <a:extLst>
                  <a:ext uri="{FF2B5EF4-FFF2-40B4-BE49-F238E27FC236}">
                    <a16:creationId xmlns:a16="http://schemas.microsoft.com/office/drawing/2014/main" id="{8D494450-E1B4-4CAD-9FDD-700A828AB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6419" y="2682190"/>
                <a:ext cx="1310266" cy="1406"/>
              </a:xfrm>
              <a:prstGeom prst="line">
                <a:avLst/>
              </a:prstGeom>
              <a:noFill/>
              <a:ln w="11113" cap="rnd">
                <a:solidFill>
                  <a:srgbClr val="34343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6" name="Freeform 120">
                <a:extLst>
                  <a:ext uri="{FF2B5EF4-FFF2-40B4-BE49-F238E27FC236}">
                    <a16:creationId xmlns:a16="http://schemas.microsoft.com/office/drawing/2014/main" id="{1D4DC09B-90DC-4AEC-93DC-604A73E05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554" y="2613299"/>
                <a:ext cx="1312131" cy="37961"/>
              </a:xfrm>
              <a:custGeom>
                <a:avLst/>
                <a:gdLst>
                  <a:gd name="T0" fmla="*/ 0 w 859"/>
                  <a:gd name="T1" fmla="*/ 29 h 15"/>
                  <a:gd name="T2" fmla="*/ 796 w 859"/>
                  <a:gd name="T3" fmla="*/ 45 h 15"/>
                  <a:gd name="T4" fmla="*/ 1084 w 859"/>
                  <a:gd name="T5" fmla="*/ 40 h 15"/>
                  <a:gd name="T6" fmla="*/ 1355 w 859"/>
                  <a:gd name="T7" fmla="*/ 45 h 15"/>
                  <a:gd name="T8" fmla="*/ 1943 w 859"/>
                  <a:gd name="T9" fmla="*/ 13 h 15"/>
                  <a:gd name="T10" fmla="*/ 2305 w 859"/>
                  <a:gd name="T11" fmla="*/ 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9" h="15">
                    <a:moveTo>
                      <a:pt x="0" y="9"/>
                    </a:moveTo>
                    <a:cubicBezTo>
                      <a:pt x="99" y="9"/>
                      <a:pt x="198" y="13"/>
                      <a:pt x="297" y="14"/>
                    </a:cubicBezTo>
                    <a:cubicBezTo>
                      <a:pt x="333" y="14"/>
                      <a:pt x="369" y="10"/>
                      <a:pt x="404" y="12"/>
                    </a:cubicBezTo>
                    <a:cubicBezTo>
                      <a:pt x="438" y="13"/>
                      <a:pt x="471" y="15"/>
                      <a:pt x="505" y="14"/>
                    </a:cubicBezTo>
                    <a:cubicBezTo>
                      <a:pt x="578" y="11"/>
                      <a:pt x="651" y="11"/>
                      <a:pt x="724" y="4"/>
                    </a:cubicBezTo>
                    <a:cubicBezTo>
                      <a:pt x="768" y="0"/>
                      <a:pt x="817" y="1"/>
                      <a:pt x="859" y="1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7" name="Freeform 121">
                <a:extLst>
                  <a:ext uri="{FF2B5EF4-FFF2-40B4-BE49-F238E27FC236}">
                    <a16:creationId xmlns:a16="http://schemas.microsoft.com/office/drawing/2014/main" id="{6F4184F9-6AAB-46C8-A807-F8B0ED6CA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554" y="2552843"/>
                <a:ext cx="1312131" cy="40773"/>
              </a:xfrm>
              <a:custGeom>
                <a:avLst/>
                <a:gdLst>
                  <a:gd name="T0" fmla="*/ 2305 w 859"/>
                  <a:gd name="T1" fmla="*/ 12 h 17"/>
                  <a:gd name="T2" fmla="*/ 2221 w 859"/>
                  <a:gd name="T3" fmla="*/ 12 h 17"/>
                  <a:gd name="T4" fmla="*/ 2079 w 859"/>
                  <a:gd name="T5" fmla="*/ 12 h 17"/>
                  <a:gd name="T6" fmla="*/ 1835 w 859"/>
                  <a:gd name="T7" fmla="*/ 5 h 17"/>
                  <a:gd name="T8" fmla="*/ 1287 w 859"/>
                  <a:gd name="T9" fmla="*/ 41 h 17"/>
                  <a:gd name="T10" fmla="*/ 278 w 859"/>
                  <a:gd name="T11" fmla="*/ 34 h 17"/>
                  <a:gd name="T12" fmla="*/ 100 w 859"/>
                  <a:gd name="T13" fmla="*/ 41 h 17"/>
                  <a:gd name="T14" fmla="*/ 0 w 859"/>
                  <a:gd name="T15" fmla="*/ 44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59" h="17">
                    <a:moveTo>
                      <a:pt x="859" y="4"/>
                    </a:moveTo>
                    <a:cubicBezTo>
                      <a:pt x="850" y="7"/>
                      <a:pt x="837" y="5"/>
                      <a:pt x="828" y="4"/>
                    </a:cubicBezTo>
                    <a:cubicBezTo>
                      <a:pt x="810" y="2"/>
                      <a:pt x="793" y="4"/>
                      <a:pt x="775" y="4"/>
                    </a:cubicBezTo>
                    <a:cubicBezTo>
                      <a:pt x="745" y="4"/>
                      <a:pt x="714" y="0"/>
                      <a:pt x="684" y="2"/>
                    </a:cubicBezTo>
                    <a:cubicBezTo>
                      <a:pt x="616" y="5"/>
                      <a:pt x="548" y="13"/>
                      <a:pt x="480" y="14"/>
                    </a:cubicBezTo>
                    <a:cubicBezTo>
                      <a:pt x="354" y="17"/>
                      <a:pt x="230" y="2"/>
                      <a:pt x="104" y="12"/>
                    </a:cubicBezTo>
                    <a:cubicBezTo>
                      <a:pt x="82" y="14"/>
                      <a:pt x="60" y="15"/>
                      <a:pt x="37" y="14"/>
                    </a:cubicBezTo>
                    <a:cubicBezTo>
                      <a:pt x="26" y="14"/>
                      <a:pt x="10" y="12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8" name="Freeform 122">
                <a:extLst>
                  <a:ext uri="{FF2B5EF4-FFF2-40B4-BE49-F238E27FC236}">
                    <a16:creationId xmlns:a16="http://schemas.microsoft.com/office/drawing/2014/main" id="{598C184D-39CB-47E9-BE41-46E0C10AD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2373" y="2562685"/>
                <a:ext cx="1175975" cy="73109"/>
              </a:xfrm>
              <a:custGeom>
                <a:avLst/>
                <a:gdLst>
                  <a:gd name="T0" fmla="*/ 0 w 770"/>
                  <a:gd name="T1" fmla="*/ 90 h 30"/>
                  <a:gd name="T2" fmla="*/ 411 w 770"/>
                  <a:gd name="T3" fmla="*/ 62 h 30"/>
                  <a:gd name="T4" fmla="*/ 1078 w 770"/>
                  <a:gd name="T5" fmla="*/ 62 h 30"/>
                  <a:gd name="T6" fmla="*/ 2065 w 77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0" h="30">
                    <a:moveTo>
                      <a:pt x="0" y="30"/>
                    </a:moveTo>
                    <a:cubicBezTo>
                      <a:pt x="0" y="30"/>
                      <a:pt x="92" y="21"/>
                      <a:pt x="153" y="21"/>
                    </a:cubicBezTo>
                    <a:cubicBezTo>
                      <a:pt x="214" y="21"/>
                      <a:pt x="335" y="27"/>
                      <a:pt x="402" y="21"/>
                    </a:cubicBezTo>
                    <a:cubicBezTo>
                      <a:pt x="468" y="15"/>
                      <a:pt x="698" y="14"/>
                      <a:pt x="770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199" name="Freeform 123">
                <a:extLst>
                  <a:ext uri="{FF2B5EF4-FFF2-40B4-BE49-F238E27FC236}">
                    <a16:creationId xmlns:a16="http://schemas.microsoft.com/office/drawing/2014/main" id="{23CDA082-AD8C-40B1-9FD9-D22F58BE7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3342985"/>
                <a:ext cx="1311198" cy="327586"/>
              </a:xfrm>
              <a:custGeom>
                <a:avLst/>
                <a:gdLst>
                  <a:gd name="T0" fmla="*/ 0 w 859"/>
                  <a:gd name="T1" fmla="*/ 168 h 133"/>
                  <a:gd name="T2" fmla="*/ 0 w 859"/>
                  <a:gd name="T3" fmla="*/ 408 h 133"/>
                  <a:gd name="T4" fmla="*/ 2301 w 859"/>
                  <a:gd name="T5" fmla="*/ 408 h 133"/>
                  <a:gd name="T6" fmla="*/ 2301 w 859"/>
                  <a:gd name="T7" fmla="*/ 95 h 133"/>
                  <a:gd name="T8" fmla="*/ 2267 w 859"/>
                  <a:gd name="T9" fmla="*/ 117 h 133"/>
                  <a:gd name="T10" fmla="*/ 2205 w 859"/>
                  <a:gd name="T11" fmla="*/ 70 h 133"/>
                  <a:gd name="T12" fmla="*/ 2103 w 859"/>
                  <a:gd name="T13" fmla="*/ 130 h 133"/>
                  <a:gd name="T14" fmla="*/ 2015 w 859"/>
                  <a:gd name="T15" fmla="*/ 93 h 133"/>
                  <a:gd name="T16" fmla="*/ 1931 w 859"/>
                  <a:gd name="T17" fmla="*/ 144 h 133"/>
                  <a:gd name="T18" fmla="*/ 1854 w 859"/>
                  <a:gd name="T19" fmla="*/ 93 h 133"/>
                  <a:gd name="T20" fmla="*/ 1797 w 859"/>
                  <a:gd name="T21" fmla="*/ 147 h 133"/>
                  <a:gd name="T22" fmla="*/ 1725 w 859"/>
                  <a:gd name="T23" fmla="*/ 77 h 133"/>
                  <a:gd name="T24" fmla="*/ 1653 w 859"/>
                  <a:gd name="T25" fmla="*/ 142 h 133"/>
                  <a:gd name="T26" fmla="*/ 1557 w 859"/>
                  <a:gd name="T27" fmla="*/ 74 h 133"/>
                  <a:gd name="T28" fmla="*/ 1460 w 859"/>
                  <a:gd name="T29" fmla="*/ 119 h 133"/>
                  <a:gd name="T30" fmla="*/ 1287 w 859"/>
                  <a:gd name="T31" fmla="*/ 114 h 133"/>
                  <a:gd name="T32" fmla="*/ 1200 w 859"/>
                  <a:gd name="T33" fmla="*/ 68 h 133"/>
                  <a:gd name="T34" fmla="*/ 1111 w 859"/>
                  <a:gd name="T35" fmla="*/ 105 h 133"/>
                  <a:gd name="T36" fmla="*/ 972 w 859"/>
                  <a:gd name="T37" fmla="*/ 77 h 133"/>
                  <a:gd name="T38" fmla="*/ 941 w 859"/>
                  <a:gd name="T39" fmla="*/ 166 h 133"/>
                  <a:gd name="T40" fmla="*/ 828 w 859"/>
                  <a:gd name="T41" fmla="*/ 114 h 133"/>
                  <a:gd name="T42" fmla="*/ 712 w 859"/>
                  <a:gd name="T43" fmla="*/ 187 h 133"/>
                  <a:gd name="T44" fmla="*/ 648 w 859"/>
                  <a:gd name="T45" fmla="*/ 81 h 133"/>
                  <a:gd name="T46" fmla="*/ 589 w 859"/>
                  <a:gd name="T47" fmla="*/ 123 h 133"/>
                  <a:gd name="T48" fmla="*/ 534 w 859"/>
                  <a:gd name="T49" fmla="*/ 93 h 133"/>
                  <a:gd name="T50" fmla="*/ 437 w 859"/>
                  <a:gd name="T51" fmla="*/ 119 h 133"/>
                  <a:gd name="T52" fmla="*/ 303 w 859"/>
                  <a:gd name="T53" fmla="*/ 126 h 133"/>
                  <a:gd name="T54" fmla="*/ 155 w 859"/>
                  <a:gd name="T55" fmla="*/ 126 h 133"/>
                  <a:gd name="T56" fmla="*/ 33 w 859"/>
                  <a:gd name="T57" fmla="*/ 159 h 133"/>
                  <a:gd name="T58" fmla="*/ 0 w 859"/>
                  <a:gd name="T59" fmla="*/ 168 h 1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9" h="133">
                    <a:moveTo>
                      <a:pt x="0" y="55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859" y="133"/>
                      <a:pt x="859" y="133"/>
                      <a:pt x="859" y="133"/>
                    </a:cubicBezTo>
                    <a:cubicBezTo>
                      <a:pt x="859" y="31"/>
                      <a:pt x="859" y="31"/>
                      <a:pt x="859" y="31"/>
                    </a:cubicBezTo>
                    <a:cubicBezTo>
                      <a:pt x="859" y="31"/>
                      <a:pt x="850" y="29"/>
                      <a:pt x="846" y="38"/>
                    </a:cubicBezTo>
                    <a:cubicBezTo>
                      <a:pt x="846" y="38"/>
                      <a:pt x="847" y="23"/>
                      <a:pt x="823" y="23"/>
                    </a:cubicBezTo>
                    <a:cubicBezTo>
                      <a:pt x="799" y="23"/>
                      <a:pt x="785" y="42"/>
                      <a:pt x="785" y="42"/>
                    </a:cubicBezTo>
                    <a:cubicBezTo>
                      <a:pt x="785" y="42"/>
                      <a:pt x="776" y="29"/>
                      <a:pt x="752" y="30"/>
                    </a:cubicBezTo>
                    <a:cubicBezTo>
                      <a:pt x="727" y="31"/>
                      <a:pt x="721" y="47"/>
                      <a:pt x="721" y="47"/>
                    </a:cubicBezTo>
                    <a:cubicBezTo>
                      <a:pt x="721" y="47"/>
                      <a:pt x="722" y="27"/>
                      <a:pt x="692" y="30"/>
                    </a:cubicBezTo>
                    <a:cubicBezTo>
                      <a:pt x="662" y="34"/>
                      <a:pt x="671" y="48"/>
                      <a:pt x="671" y="48"/>
                    </a:cubicBezTo>
                    <a:cubicBezTo>
                      <a:pt x="671" y="48"/>
                      <a:pt x="665" y="22"/>
                      <a:pt x="644" y="25"/>
                    </a:cubicBezTo>
                    <a:cubicBezTo>
                      <a:pt x="624" y="27"/>
                      <a:pt x="617" y="46"/>
                      <a:pt x="617" y="46"/>
                    </a:cubicBezTo>
                    <a:cubicBezTo>
                      <a:pt x="617" y="46"/>
                      <a:pt x="612" y="25"/>
                      <a:pt x="581" y="24"/>
                    </a:cubicBezTo>
                    <a:cubicBezTo>
                      <a:pt x="551" y="24"/>
                      <a:pt x="545" y="39"/>
                      <a:pt x="545" y="39"/>
                    </a:cubicBezTo>
                    <a:cubicBezTo>
                      <a:pt x="545" y="39"/>
                      <a:pt x="532" y="0"/>
                      <a:pt x="480" y="37"/>
                    </a:cubicBezTo>
                    <a:cubicBezTo>
                      <a:pt x="480" y="37"/>
                      <a:pt x="472" y="20"/>
                      <a:pt x="448" y="22"/>
                    </a:cubicBezTo>
                    <a:cubicBezTo>
                      <a:pt x="423" y="25"/>
                      <a:pt x="415" y="34"/>
                      <a:pt x="415" y="34"/>
                    </a:cubicBezTo>
                    <a:cubicBezTo>
                      <a:pt x="415" y="34"/>
                      <a:pt x="388" y="8"/>
                      <a:pt x="363" y="25"/>
                    </a:cubicBezTo>
                    <a:cubicBezTo>
                      <a:pt x="338" y="42"/>
                      <a:pt x="351" y="54"/>
                      <a:pt x="351" y="54"/>
                    </a:cubicBezTo>
                    <a:cubicBezTo>
                      <a:pt x="351" y="54"/>
                      <a:pt x="333" y="33"/>
                      <a:pt x="309" y="37"/>
                    </a:cubicBezTo>
                    <a:cubicBezTo>
                      <a:pt x="285" y="41"/>
                      <a:pt x="266" y="61"/>
                      <a:pt x="266" y="61"/>
                    </a:cubicBezTo>
                    <a:cubicBezTo>
                      <a:pt x="266" y="61"/>
                      <a:pt x="270" y="29"/>
                      <a:pt x="242" y="26"/>
                    </a:cubicBezTo>
                    <a:cubicBezTo>
                      <a:pt x="215" y="23"/>
                      <a:pt x="220" y="40"/>
                      <a:pt x="220" y="40"/>
                    </a:cubicBezTo>
                    <a:cubicBezTo>
                      <a:pt x="220" y="40"/>
                      <a:pt x="212" y="24"/>
                      <a:pt x="199" y="30"/>
                    </a:cubicBezTo>
                    <a:cubicBezTo>
                      <a:pt x="186" y="35"/>
                      <a:pt x="177" y="57"/>
                      <a:pt x="163" y="39"/>
                    </a:cubicBezTo>
                    <a:cubicBezTo>
                      <a:pt x="149" y="20"/>
                      <a:pt x="127" y="23"/>
                      <a:pt x="113" y="41"/>
                    </a:cubicBezTo>
                    <a:cubicBezTo>
                      <a:pt x="113" y="41"/>
                      <a:pt x="94" y="13"/>
                      <a:pt x="58" y="41"/>
                    </a:cubicBezTo>
                    <a:cubicBezTo>
                      <a:pt x="58" y="41"/>
                      <a:pt x="24" y="17"/>
                      <a:pt x="12" y="52"/>
                    </a:cubicBezTo>
                    <a:cubicBezTo>
                      <a:pt x="12" y="52"/>
                      <a:pt x="2" y="44"/>
                      <a:pt x="0" y="55"/>
                    </a:cubicBezTo>
                    <a:close/>
                  </a:path>
                </a:pathLst>
              </a:custGeom>
              <a:solidFill>
                <a:srgbClr val="FCD9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0" name="Freeform 124">
                <a:extLst>
                  <a:ext uri="{FF2B5EF4-FFF2-40B4-BE49-F238E27FC236}">
                    <a16:creationId xmlns:a16="http://schemas.microsoft.com/office/drawing/2014/main" id="{3AAB469E-5CC8-48E7-B92C-DA357917C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880" y="3552471"/>
                <a:ext cx="71808" cy="82951"/>
              </a:xfrm>
              <a:custGeom>
                <a:avLst/>
                <a:gdLst>
                  <a:gd name="T0" fmla="*/ 0 w 47"/>
                  <a:gd name="T1" fmla="*/ 5 h 34"/>
                  <a:gd name="T2" fmla="*/ 26 w 47"/>
                  <a:gd name="T3" fmla="*/ 40 h 34"/>
                  <a:gd name="T4" fmla="*/ 97 w 47"/>
                  <a:gd name="T5" fmla="*/ 17 h 34"/>
                  <a:gd name="T6" fmla="*/ 97 w 47"/>
                  <a:gd name="T7" fmla="*/ 10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4">
                    <a:moveTo>
                      <a:pt x="0" y="2"/>
                    </a:moveTo>
                    <a:cubicBezTo>
                      <a:pt x="5" y="0"/>
                      <a:pt x="9" y="8"/>
                      <a:pt x="10" y="13"/>
                    </a:cubicBezTo>
                    <a:cubicBezTo>
                      <a:pt x="9" y="1"/>
                      <a:pt x="30" y="2"/>
                      <a:pt x="36" y="6"/>
                    </a:cubicBezTo>
                    <a:cubicBezTo>
                      <a:pt x="45" y="12"/>
                      <a:pt x="47" y="29"/>
                      <a:pt x="36" y="3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1" name="Freeform 125">
                <a:extLst>
                  <a:ext uri="{FF2B5EF4-FFF2-40B4-BE49-F238E27FC236}">
                    <a16:creationId xmlns:a16="http://schemas.microsoft.com/office/drawing/2014/main" id="{2D4EFBB3-B627-4101-A045-29EC9527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710" y="3441401"/>
                <a:ext cx="41033" cy="82951"/>
              </a:xfrm>
              <a:custGeom>
                <a:avLst/>
                <a:gdLst>
                  <a:gd name="T0" fmla="*/ 67 w 27"/>
                  <a:gd name="T1" fmla="*/ 0 h 34"/>
                  <a:gd name="T2" fmla="*/ 68 w 27"/>
                  <a:gd name="T3" fmla="*/ 21 h 34"/>
                  <a:gd name="T4" fmla="*/ 64 w 27"/>
                  <a:gd name="T5" fmla="*/ 62 h 34"/>
                  <a:gd name="T6" fmla="*/ 0 w 27"/>
                  <a:gd name="T7" fmla="*/ 102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25" y="0"/>
                    </a:moveTo>
                    <a:cubicBezTo>
                      <a:pt x="24" y="1"/>
                      <a:pt x="26" y="5"/>
                      <a:pt x="26" y="7"/>
                    </a:cubicBezTo>
                    <a:cubicBezTo>
                      <a:pt x="27" y="12"/>
                      <a:pt x="26" y="17"/>
                      <a:pt x="24" y="21"/>
                    </a:cubicBezTo>
                    <a:cubicBezTo>
                      <a:pt x="18" y="30"/>
                      <a:pt x="10" y="32"/>
                      <a:pt x="0" y="3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2" name="Freeform 126">
                <a:extLst>
                  <a:ext uri="{FF2B5EF4-FFF2-40B4-BE49-F238E27FC236}">
                    <a16:creationId xmlns:a16="http://schemas.microsoft.com/office/drawing/2014/main" id="{286C8B2D-59B5-4093-A1D7-5175FE4E3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979" y="3563719"/>
                <a:ext cx="110044" cy="88575"/>
              </a:xfrm>
              <a:custGeom>
                <a:avLst/>
                <a:gdLst>
                  <a:gd name="T0" fmla="*/ 21 w 72"/>
                  <a:gd name="T1" fmla="*/ 107 h 36"/>
                  <a:gd name="T2" fmla="*/ 18 w 72"/>
                  <a:gd name="T3" fmla="*/ 46 h 36"/>
                  <a:gd name="T4" fmla="*/ 72 w 72"/>
                  <a:gd name="T5" fmla="*/ 56 h 36"/>
                  <a:gd name="T6" fmla="*/ 123 w 72"/>
                  <a:gd name="T7" fmla="*/ 0 h 36"/>
                  <a:gd name="T8" fmla="*/ 193 w 72"/>
                  <a:gd name="T9" fmla="*/ 33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36">
                    <a:moveTo>
                      <a:pt x="8" y="35"/>
                    </a:moveTo>
                    <a:cubicBezTo>
                      <a:pt x="0" y="36"/>
                      <a:pt x="3" y="19"/>
                      <a:pt x="7" y="15"/>
                    </a:cubicBezTo>
                    <a:cubicBezTo>
                      <a:pt x="13" y="11"/>
                      <a:pt x="22" y="15"/>
                      <a:pt x="27" y="18"/>
                    </a:cubicBezTo>
                    <a:cubicBezTo>
                      <a:pt x="23" y="11"/>
                      <a:pt x="40" y="1"/>
                      <a:pt x="46" y="0"/>
                    </a:cubicBezTo>
                    <a:cubicBezTo>
                      <a:pt x="55" y="0"/>
                      <a:pt x="68" y="2"/>
                      <a:pt x="72" y="11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3" name="Freeform 127">
                <a:extLst>
                  <a:ext uri="{FF2B5EF4-FFF2-40B4-BE49-F238E27FC236}">
                    <a16:creationId xmlns:a16="http://schemas.microsoft.com/office/drawing/2014/main" id="{4BC015B3-3B13-44B0-9519-0487CE319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954" y="3497639"/>
                <a:ext cx="73673" cy="95604"/>
              </a:xfrm>
              <a:custGeom>
                <a:avLst/>
                <a:gdLst>
                  <a:gd name="T0" fmla="*/ 35 w 48"/>
                  <a:gd name="T1" fmla="*/ 119 h 39"/>
                  <a:gd name="T2" fmla="*/ 130 w 48"/>
                  <a:gd name="T3" fmla="*/ 45 h 3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39">
                    <a:moveTo>
                      <a:pt x="13" y="39"/>
                    </a:moveTo>
                    <a:cubicBezTo>
                      <a:pt x="0" y="22"/>
                      <a:pt x="40" y="0"/>
                      <a:pt x="48" y="1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4" name="Freeform 128">
                <a:extLst>
                  <a:ext uri="{FF2B5EF4-FFF2-40B4-BE49-F238E27FC236}">
                    <a16:creationId xmlns:a16="http://schemas.microsoft.com/office/drawing/2014/main" id="{34271747-3794-4FE4-827D-D6903DC3D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450" y="3477957"/>
                <a:ext cx="42898" cy="88575"/>
              </a:xfrm>
              <a:custGeom>
                <a:avLst/>
                <a:gdLst>
                  <a:gd name="T0" fmla="*/ 26 w 28"/>
                  <a:gd name="T1" fmla="*/ 110 h 36"/>
                  <a:gd name="T2" fmla="*/ 76 w 28"/>
                  <a:gd name="T3" fmla="*/ 28 h 3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36">
                    <a:moveTo>
                      <a:pt x="10" y="36"/>
                    </a:moveTo>
                    <a:cubicBezTo>
                      <a:pt x="0" y="36"/>
                      <a:pt x="7" y="0"/>
                      <a:pt x="28" y="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5" name="Freeform 129">
                <a:extLst>
                  <a:ext uri="{FF2B5EF4-FFF2-40B4-BE49-F238E27FC236}">
                    <a16:creationId xmlns:a16="http://schemas.microsoft.com/office/drawing/2014/main" id="{245D4842-8515-42CF-AF00-21AD3B4CB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562" y="3493422"/>
                <a:ext cx="45696" cy="40773"/>
              </a:xfrm>
              <a:custGeom>
                <a:avLst/>
                <a:gdLst>
                  <a:gd name="T0" fmla="*/ 80 w 30"/>
                  <a:gd name="T1" fmla="*/ 49 h 17"/>
                  <a:gd name="T2" fmla="*/ 0 w 30"/>
                  <a:gd name="T3" fmla="*/ 9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17">
                    <a:moveTo>
                      <a:pt x="30" y="17"/>
                    </a:moveTo>
                    <a:cubicBezTo>
                      <a:pt x="28" y="7"/>
                      <a:pt x="9" y="0"/>
                      <a:pt x="0" y="3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6" name="Freeform 130">
                <a:extLst>
                  <a:ext uri="{FF2B5EF4-FFF2-40B4-BE49-F238E27FC236}">
                    <a16:creationId xmlns:a16="http://schemas.microsoft.com/office/drawing/2014/main" id="{1B5F8401-4B2E-491E-B50F-C44CC876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73" y="3608709"/>
                <a:ext cx="16786" cy="61862"/>
              </a:xfrm>
              <a:custGeom>
                <a:avLst/>
                <a:gdLst>
                  <a:gd name="T0" fmla="*/ 8 w 11"/>
                  <a:gd name="T1" fmla="*/ 70 h 25"/>
                  <a:gd name="T2" fmla="*/ 26 w 11"/>
                  <a:gd name="T3" fmla="*/ 33 h 25"/>
                  <a:gd name="T4" fmla="*/ 0 w 11"/>
                  <a:gd name="T5" fmla="*/ 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5">
                    <a:moveTo>
                      <a:pt x="3" y="23"/>
                    </a:moveTo>
                    <a:cubicBezTo>
                      <a:pt x="7" y="25"/>
                      <a:pt x="11" y="15"/>
                      <a:pt x="10" y="11"/>
                    </a:cubicBezTo>
                    <a:cubicBezTo>
                      <a:pt x="9" y="6"/>
                      <a:pt x="5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7" name="Freeform 131">
                <a:extLst>
                  <a:ext uri="{FF2B5EF4-FFF2-40B4-BE49-F238E27FC236}">
                    <a16:creationId xmlns:a16="http://schemas.microsoft.com/office/drawing/2014/main" id="{6E3E6E5A-C78B-45BC-9F38-1702A63B1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486" y="3473738"/>
                <a:ext cx="24247" cy="46397"/>
              </a:xfrm>
              <a:custGeom>
                <a:avLst/>
                <a:gdLst>
                  <a:gd name="T0" fmla="*/ 0 w 16"/>
                  <a:gd name="T1" fmla="*/ 0 h 19"/>
                  <a:gd name="T2" fmla="*/ 42 w 16"/>
                  <a:gd name="T3" fmla="*/ 5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0"/>
                    </a:moveTo>
                    <a:cubicBezTo>
                      <a:pt x="0" y="9"/>
                      <a:pt x="6" y="17"/>
                      <a:pt x="16" y="1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8" name="Freeform 132">
                <a:extLst>
                  <a:ext uri="{FF2B5EF4-FFF2-40B4-BE49-F238E27FC236}">
                    <a16:creationId xmlns:a16="http://schemas.microsoft.com/office/drawing/2014/main" id="{18E044C9-B5BC-4787-BC41-BC955111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616" y="3569343"/>
                <a:ext cx="64348" cy="98416"/>
              </a:xfrm>
              <a:custGeom>
                <a:avLst/>
                <a:gdLst>
                  <a:gd name="T0" fmla="*/ 20 w 42"/>
                  <a:gd name="T1" fmla="*/ 123 h 40"/>
                  <a:gd name="T2" fmla="*/ 33 w 42"/>
                  <a:gd name="T3" fmla="*/ 28 h 40"/>
                  <a:gd name="T4" fmla="*/ 113 w 42"/>
                  <a:gd name="T5" fmla="*/ 56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7" y="40"/>
                    </a:moveTo>
                    <a:cubicBezTo>
                      <a:pt x="0" y="31"/>
                      <a:pt x="3" y="15"/>
                      <a:pt x="12" y="9"/>
                    </a:cubicBezTo>
                    <a:cubicBezTo>
                      <a:pt x="24" y="0"/>
                      <a:pt x="34" y="11"/>
                      <a:pt x="42" y="18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09" name="Freeform 133">
                <a:extLst>
                  <a:ext uri="{FF2B5EF4-FFF2-40B4-BE49-F238E27FC236}">
                    <a16:creationId xmlns:a16="http://schemas.microsoft.com/office/drawing/2014/main" id="{C6F8987C-7F7A-48F2-BC98-A912110C1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6380" y="3483580"/>
                <a:ext cx="64348" cy="29525"/>
              </a:xfrm>
              <a:custGeom>
                <a:avLst/>
                <a:gdLst>
                  <a:gd name="T0" fmla="*/ 0 w 42"/>
                  <a:gd name="T1" fmla="*/ 0 h 12"/>
                  <a:gd name="T2" fmla="*/ 113 w 42"/>
                  <a:gd name="T3" fmla="*/ 2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2" h="12">
                    <a:moveTo>
                      <a:pt x="0" y="0"/>
                    </a:moveTo>
                    <a:cubicBezTo>
                      <a:pt x="8" y="12"/>
                      <a:pt x="29" y="9"/>
                      <a:pt x="42" y="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0" name="Freeform 134">
                <a:extLst>
                  <a:ext uri="{FF2B5EF4-FFF2-40B4-BE49-F238E27FC236}">
                    <a16:creationId xmlns:a16="http://schemas.microsoft.com/office/drawing/2014/main" id="{33F75834-3EC1-47B8-9273-3D74A958E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951" y="3447025"/>
                <a:ext cx="76471" cy="70298"/>
              </a:xfrm>
              <a:custGeom>
                <a:avLst/>
                <a:gdLst>
                  <a:gd name="T0" fmla="*/ 134 w 50"/>
                  <a:gd name="T1" fmla="*/ 0 h 29"/>
                  <a:gd name="T2" fmla="*/ 79 w 50"/>
                  <a:gd name="T3" fmla="*/ 81 h 29"/>
                  <a:gd name="T4" fmla="*/ 0 w 50"/>
                  <a:gd name="T5" fmla="*/ 59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29">
                    <a:moveTo>
                      <a:pt x="50" y="0"/>
                    </a:moveTo>
                    <a:cubicBezTo>
                      <a:pt x="50" y="13"/>
                      <a:pt x="43" y="24"/>
                      <a:pt x="29" y="27"/>
                    </a:cubicBezTo>
                    <a:cubicBezTo>
                      <a:pt x="19" y="28"/>
                      <a:pt x="7" y="29"/>
                      <a:pt x="0" y="2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1" name="Freeform 135">
                <a:extLst>
                  <a:ext uri="{FF2B5EF4-FFF2-40B4-BE49-F238E27FC236}">
                    <a16:creationId xmlns:a16="http://schemas.microsoft.com/office/drawing/2014/main" id="{3B409829-F54B-4E6D-AA7D-21E402363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8660" y="3503263"/>
                <a:ext cx="42898" cy="63267"/>
              </a:xfrm>
              <a:custGeom>
                <a:avLst/>
                <a:gdLst>
                  <a:gd name="T0" fmla="*/ 76 w 28"/>
                  <a:gd name="T1" fmla="*/ 5 h 26"/>
                  <a:gd name="T2" fmla="*/ 21 w 28"/>
                  <a:gd name="T3" fmla="*/ 17 h 26"/>
                  <a:gd name="T4" fmla="*/ 0 w 28"/>
                  <a:gd name="T5" fmla="*/ 7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8" y="2"/>
                    </a:moveTo>
                    <a:cubicBezTo>
                      <a:pt x="23" y="0"/>
                      <a:pt x="13" y="3"/>
                      <a:pt x="8" y="6"/>
                    </a:cubicBezTo>
                    <a:cubicBezTo>
                      <a:pt x="2" y="11"/>
                      <a:pt x="0" y="19"/>
                      <a:pt x="0" y="26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2" name="Freeform 136">
                <a:extLst>
                  <a:ext uri="{FF2B5EF4-FFF2-40B4-BE49-F238E27FC236}">
                    <a16:creationId xmlns:a16="http://schemas.microsoft.com/office/drawing/2014/main" id="{05DA01AC-AFC0-4FC9-BBBA-2DFFABCA5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3612" y="3456867"/>
                <a:ext cx="66213" cy="75921"/>
              </a:xfrm>
              <a:custGeom>
                <a:avLst/>
                <a:gdLst>
                  <a:gd name="T0" fmla="*/ 8 w 43"/>
                  <a:gd name="T1" fmla="*/ 0 h 31"/>
                  <a:gd name="T2" fmla="*/ 38 w 43"/>
                  <a:gd name="T3" fmla="*/ 73 h 31"/>
                  <a:gd name="T4" fmla="*/ 117 w 43"/>
                  <a:gd name="T5" fmla="*/ 73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3" y="0"/>
                    </a:moveTo>
                    <a:cubicBezTo>
                      <a:pt x="0" y="6"/>
                      <a:pt x="9" y="20"/>
                      <a:pt x="14" y="24"/>
                    </a:cubicBezTo>
                    <a:cubicBezTo>
                      <a:pt x="24" y="31"/>
                      <a:pt x="33" y="26"/>
                      <a:pt x="43" y="2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3" name="Freeform 137">
                <a:extLst>
                  <a:ext uri="{FF2B5EF4-FFF2-40B4-BE49-F238E27FC236}">
                    <a16:creationId xmlns:a16="http://schemas.microsoft.com/office/drawing/2014/main" id="{DD170A60-5E47-4C36-8064-7DAD9788F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2635" y="3503263"/>
                <a:ext cx="41033" cy="59050"/>
              </a:xfrm>
              <a:custGeom>
                <a:avLst/>
                <a:gdLst>
                  <a:gd name="T0" fmla="*/ 0 w 27"/>
                  <a:gd name="T1" fmla="*/ 0 h 24"/>
                  <a:gd name="T2" fmla="*/ 68 w 27"/>
                  <a:gd name="T3" fmla="*/ 74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cubicBezTo>
                      <a:pt x="15" y="0"/>
                      <a:pt x="27" y="7"/>
                      <a:pt x="26" y="2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4" name="Freeform 138">
                <a:extLst>
                  <a:ext uri="{FF2B5EF4-FFF2-40B4-BE49-F238E27FC236}">
                    <a16:creationId xmlns:a16="http://schemas.microsoft.com/office/drawing/2014/main" id="{BFB85414-7529-4F6E-8363-BFC471A91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7500" y="3556689"/>
                <a:ext cx="71808" cy="66079"/>
              </a:xfrm>
              <a:custGeom>
                <a:avLst/>
                <a:gdLst>
                  <a:gd name="T0" fmla="*/ 0 w 47"/>
                  <a:gd name="T1" fmla="*/ 82 h 27"/>
                  <a:gd name="T2" fmla="*/ 51 w 47"/>
                  <a:gd name="T3" fmla="*/ 5 h 27"/>
                  <a:gd name="T4" fmla="*/ 126 w 47"/>
                  <a:gd name="T5" fmla="*/ 45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0" y="27"/>
                    </a:moveTo>
                    <a:cubicBezTo>
                      <a:pt x="0" y="14"/>
                      <a:pt x="6" y="4"/>
                      <a:pt x="19" y="2"/>
                    </a:cubicBezTo>
                    <a:cubicBezTo>
                      <a:pt x="30" y="0"/>
                      <a:pt x="40" y="7"/>
                      <a:pt x="47" y="1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5" name="Freeform 139">
                <a:extLst>
                  <a:ext uri="{FF2B5EF4-FFF2-40B4-BE49-F238E27FC236}">
                    <a16:creationId xmlns:a16="http://schemas.microsoft.com/office/drawing/2014/main" id="{277988AB-E407-417B-AA88-890D88759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298" y="3556689"/>
                <a:ext cx="62482" cy="54832"/>
              </a:xfrm>
              <a:custGeom>
                <a:avLst/>
                <a:gdLst>
                  <a:gd name="T0" fmla="*/ 0 w 41"/>
                  <a:gd name="T1" fmla="*/ 28 h 22"/>
                  <a:gd name="T2" fmla="*/ 62 w 41"/>
                  <a:gd name="T3" fmla="*/ 7 h 22"/>
                  <a:gd name="T4" fmla="*/ 109 w 41"/>
                  <a:gd name="T5" fmla="*/ 6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2">
                    <a:moveTo>
                      <a:pt x="0" y="9"/>
                    </a:moveTo>
                    <a:cubicBezTo>
                      <a:pt x="7" y="5"/>
                      <a:pt x="14" y="0"/>
                      <a:pt x="23" y="2"/>
                    </a:cubicBezTo>
                    <a:cubicBezTo>
                      <a:pt x="30" y="3"/>
                      <a:pt x="39" y="15"/>
                      <a:pt x="41" y="22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6" name="Freeform 140">
                <a:extLst>
                  <a:ext uri="{FF2B5EF4-FFF2-40B4-BE49-F238E27FC236}">
                    <a16:creationId xmlns:a16="http://schemas.microsoft.com/office/drawing/2014/main" id="{88B9757E-2DDA-437D-AC59-EF7803F3C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53" y="3476550"/>
                <a:ext cx="69011" cy="57644"/>
              </a:xfrm>
              <a:custGeom>
                <a:avLst/>
                <a:gdLst>
                  <a:gd name="T0" fmla="*/ 3 w 45"/>
                  <a:gd name="T1" fmla="*/ 0 h 24"/>
                  <a:gd name="T2" fmla="*/ 51 w 45"/>
                  <a:gd name="T3" fmla="*/ 58 h 24"/>
                  <a:gd name="T4" fmla="*/ 122 w 45"/>
                  <a:gd name="T5" fmla="*/ 46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24">
                    <a:moveTo>
                      <a:pt x="1" y="0"/>
                    </a:moveTo>
                    <a:cubicBezTo>
                      <a:pt x="0" y="9"/>
                      <a:pt x="12" y="17"/>
                      <a:pt x="19" y="20"/>
                    </a:cubicBezTo>
                    <a:cubicBezTo>
                      <a:pt x="30" y="24"/>
                      <a:pt x="36" y="22"/>
                      <a:pt x="45" y="16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7" name="Freeform 141">
                <a:extLst>
                  <a:ext uri="{FF2B5EF4-FFF2-40B4-BE49-F238E27FC236}">
                    <a16:creationId xmlns:a16="http://schemas.microsoft.com/office/drawing/2014/main" id="{CD6FF231-7D59-4C86-B20A-31128D76A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0902" y="3544036"/>
                <a:ext cx="76471" cy="71703"/>
              </a:xfrm>
              <a:custGeom>
                <a:avLst/>
                <a:gdLst>
                  <a:gd name="T0" fmla="*/ 11 w 50"/>
                  <a:gd name="T1" fmla="*/ 90 h 29"/>
                  <a:gd name="T2" fmla="*/ 64 w 50"/>
                  <a:gd name="T3" fmla="*/ 12 h 29"/>
                  <a:gd name="T4" fmla="*/ 134 w 50"/>
                  <a:gd name="T5" fmla="*/ 32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29">
                    <a:moveTo>
                      <a:pt x="4" y="29"/>
                    </a:moveTo>
                    <a:cubicBezTo>
                      <a:pt x="0" y="18"/>
                      <a:pt x="16" y="7"/>
                      <a:pt x="24" y="4"/>
                    </a:cubicBezTo>
                    <a:cubicBezTo>
                      <a:pt x="34" y="0"/>
                      <a:pt x="42" y="4"/>
                      <a:pt x="50" y="1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8" name="Freeform 142">
                <a:extLst>
                  <a:ext uri="{FF2B5EF4-FFF2-40B4-BE49-F238E27FC236}">
                    <a16:creationId xmlns:a16="http://schemas.microsoft.com/office/drawing/2014/main" id="{737EA2F5-B6CD-4DCD-807C-2900B6E7D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754" y="3441401"/>
                <a:ext cx="65280" cy="68891"/>
              </a:xfrm>
              <a:custGeom>
                <a:avLst/>
                <a:gdLst>
                  <a:gd name="T0" fmla="*/ 114 w 43"/>
                  <a:gd name="T1" fmla="*/ 0 h 28"/>
                  <a:gd name="T2" fmla="*/ 80 w 43"/>
                  <a:gd name="T3" fmla="*/ 65 h 28"/>
                  <a:gd name="T4" fmla="*/ 0 w 43"/>
                  <a:gd name="T5" fmla="*/ 77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8">
                    <a:moveTo>
                      <a:pt x="43" y="0"/>
                    </a:moveTo>
                    <a:cubicBezTo>
                      <a:pt x="41" y="9"/>
                      <a:pt x="38" y="17"/>
                      <a:pt x="30" y="21"/>
                    </a:cubicBezTo>
                    <a:cubicBezTo>
                      <a:pt x="22" y="24"/>
                      <a:pt x="8" y="28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19" name="Freeform 143">
                <a:extLst>
                  <a:ext uri="{FF2B5EF4-FFF2-40B4-BE49-F238E27FC236}">
                    <a16:creationId xmlns:a16="http://schemas.microsoft.com/office/drawing/2014/main" id="{CB6DDB9F-D689-474F-9784-C1A35DEAB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5048" y="3524352"/>
                <a:ext cx="42898" cy="35149"/>
              </a:xfrm>
              <a:custGeom>
                <a:avLst/>
                <a:gdLst>
                  <a:gd name="T0" fmla="*/ 76 w 28"/>
                  <a:gd name="T1" fmla="*/ 45 h 14"/>
                  <a:gd name="T2" fmla="*/ 0 w 28"/>
                  <a:gd name="T3" fmla="*/ 2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20" y="10"/>
                      <a:pt x="9" y="0"/>
                      <a:pt x="0" y="8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0" name="Freeform 144">
                <a:extLst>
                  <a:ext uri="{FF2B5EF4-FFF2-40B4-BE49-F238E27FC236}">
                    <a16:creationId xmlns:a16="http://schemas.microsoft.com/office/drawing/2014/main" id="{1FDF94B6-2358-42C8-9932-E1F3A8ECC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8349" y="3532788"/>
                <a:ext cx="54090" cy="122317"/>
              </a:xfrm>
              <a:custGeom>
                <a:avLst/>
                <a:gdLst>
                  <a:gd name="T0" fmla="*/ 0 w 35"/>
                  <a:gd name="T1" fmla="*/ 16 h 50"/>
                  <a:gd name="T2" fmla="*/ 80 w 35"/>
                  <a:gd name="T3" fmla="*/ 54 h 50"/>
                  <a:gd name="T4" fmla="*/ 51 w 35"/>
                  <a:gd name="T5" fmla="*/ 106 h 50"/>
                  <a:gd name="T6" fmla="*/ 96 w 35"/>
                  <a:gd name="T7" fmla="*/ 151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50">
                    <a:moveTo>
                      <a:pt x="0" y="5"/>
                    </a:moveTo>
                    <a:cubicBezTo>
                      <a:pt x="9" y="0"/>
                      <a:pt x="26" y="8"/>
                      <a:pt x="29" y="18"/>
                    </a:cubicBezTo>
                    <a:cubicBezTo>
                      <a:pt x="32" y="26"/>
                      <a:pt x="26" y="33"/>
                      <a:pt x="19" y="35"/>
                    </a:cubicBezTo>
                    <a:cubicBezTo>
                      <a:pt x="30" y="34"/>
                      <a:pt x="33" y="41"/>
                      <a:pt x="35" y="5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1" name="Freeform 145">
                <a:extLst>
                  <a:ext uri="{FF2B5EF4-FFF2-40B4-BE49-F238E27FC236}">
                    <a16:creationId xmlns:a16="http://schemas.microsoft.com/office/drawing/2014/main" id="{0E16B94F-7025-4512-8E1B-E5EAFE7B3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0428" y="3612927"/>
                <a:ext cx="71808" cy="49208"/>
              </a:xfrm>
              <a:custGeom>
                <a:avLst/>
                <a:gdLst>
                  <a:gd name="T0" fmla="*/ 0 w 47"/>
                  <a:gd name="T1" fmla="*/ 61 h 20"/>
                  <a:gd name="T2" fmla="*/ 56 w 47"/>
                  <a:gd name="T3" fmla="*/ 0 h 20"/>
                  <a:gd name="T4" fmla="*/ 100 w 47"/>
                  <a:gd name="T5" fmla="*/ 12 h 20"/>
                  <a:gd name="T6" fmla="*/ 126 w 47"/>
                  <a:gd name="T7" fmla="*/ 3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20">
                    <a:moveTo>
                      <a:pt x="0" y="20"/>
                    </a:moveTo>
                    <a:cubicBezTo>
                      <a:pt x="1" y="10"/>
                      <a:pt x="11" y="1"/>
                      <a:pt x="21" y="0"/>
                    </a:cubicBezTo>
                    <a:cubicBezTo>
                      <a:pt x="27" y="0"/>
                      <a:pt x="32" y="2"/>
                      <a:pt x="37" y="4"/>
                    </a:cubicBezTo>
                    <a:cubicBezTo>
                      <a:pt x="40" y="6"/>
                      <a:pt x="44" y="9"/>
                      <a:pt x="47" y="1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2" name="Freeform 146">
                <a:extLst>
                  <a:ext uri="{FF2B5EF4-FFF2-40B4-BE49-F238E27FC236}">
                    <a16:creationId xmlns:a16="http://schemas.microsoft.com/office/drawing/2014/main" id="{A7319CDE-B9CD-4BFE-96FB-59D5325A3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918" y="3563719"/>
                <a:ext cx="73673" cy="54832"/>
              </a:xfrm>
              <a:custGeom>
                <a:avLst/>
                <a:gdLst>
                  <a:gd name="T0" fmla="*/ 0 w 48"/>
                  <a:gd name="T1" fmla="*/ 37 h 22"/>
                  <a:gd name="T2" fmla="*/ 104 w 48"/>
                  <a:gd name="T3" fmla="*/ 50 h 22"/>
                  <a:gd name="T4" fmla="*/ 127 w 48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8" h="22">
                    <a:moveTo>
                      <a:pt x="0" y="12"/>
                    </a:moveTo>
                    <a:cubicBezTo>
                      <a:pt x="5" y="22"/>
                      <a:pt x="30" y="20"/>
                      <a:pt x="38" y="16"/>
                    </a:cubicBezTo>
                    <a:cubicBezTo>
                      <a:pt x="44" y="13"/>
                      <a:pt x="48" y="7"/>
                      <a:pt x="47" y="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3" name="Freeform 147">
                <a:extLst>
                  <a:ext uri="{FF2B5EF4-FFF2-40B4-BE49-F238E27FC236}">
                    <a16:creationId xmlns:a16="http://schemas.microsoft.com/office/drawing/2014/main" id="{B32A605C-666E-431B-91E6-05FFA1C82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480" y="3608709"/>
                <a:ext cx="43831" cy="43585"/>
              </a:xfrm>
              <a:custGeom>
                <a:avLst/>
                <a:gdLst>
                  <a:gd name="T0" fmla="*/ 0 w 29"/>
                  <a:gd name="T1" fmla="*/ 3 h 18"/>
                  <a:gd name="T2" fmla="*/ 52 w 29"/>
                  <a:gd name="T3" fmla="*/ 16 h 18"/>
                  <a:gd name="T4" fmla="*/ 73 w 29"/>
                  <a:gd name="T5" fmla="*/ 53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8">
                    <a:moveTo>
                      <a:pt x="0" y="1"/>
                    </a:moveTo>
                    <a:cubicBezTo>
                      <a:pt x="7" y="1"/>
                      <a:pt x="14" y="0"/>
                      <a:pt x="20" y="5"/>
                    </a:cubicBezTo>
                    <a:cubicBezTo>
                      <a:pt x="23" y="7"/>
                      <a:pt x="29" y="15"/>
                      <a:pt x="28" y="18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4" name="Freeform 148">
                <a:extLst>
                  <a:ext uri="{FF2B5EF4-FFF2-40B4-BE49-F238E27FC236}">
                    <a16:creationId xmlns:a16="http://schemas.microsoft.com/office/drawing/2014/main" id="{3BD17ADC-E7C9-4A14-A23D-754888347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1979" y="3444213"/>
                <a:ext cx="7460" cy="46397"/>
              </a:xfrm>
              <a:custGeom>
                <a:avLst/>
                <a:gdLst>
                  <a:gd name="T0" fmla="*/ 8 w 5"/>
                  <a:gd name="T1" fmla="*/ 0 h 19"/>
                  <a:gd name="T2" fmla="*/ 0 w 5"/>
                  <a:gd name="T3" fmla="*/ 28 h 19"/>
                  <a:gd name="T4" fmla="*/ 13 w 5"/>
                  <a:gd name="T5" fmla="*/ 5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3" y="0"/>
                    </a:moveTo>
                    <a:cubicBezTo>
                      <a:pt x="1" y="2"/>
                      <a:pt x="0" y="6"/>
                      <a:pt x="0" y="9"/>
                    </a:cubicBezTo>
                    <a:cubicBezTo>
                      <a:pt x="1" y="14"/>
                      <a:pt x="2" y="16"/>
                      <a:pt x="5" y="1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5" name="Freeform 149">
                <a:extLst>
                  <a:ext uri="{FF2B5EF4-FFF2-40B4-BE49-F238E27FC236}">
                    <a16:creationId xmlns:a16="http://schemas.microsoft.com/office/drawing/2014/main" id="{72A9755C-2693-4DAE-82B5-1936200F9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3069" y="3476550"/>
                <a:ext cx="30775" cy="36554"/>
              </a:xfrm>
              <a:custGeom>
                <a:avLst/>
                <a:gdLst>
                  <a:gd name="T0" fmla="*/ 51 w 20"/>
                  <a:gd name="T1" fmla="*/ 0 h 15"/>
                  <a:gd name="T2" fmla="*/ 41 w 20"/>
                  <a:gd name="T3" fmla="*/ 28 h 15"/>
                  <a:gd name="T4" fmla="*/ 0 w 20"/>
                  <a:gd name="T5" fmla="*/ 42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5">
                    <a:moveTo>
                      <a:pt x="19" y="0"/>
                    </a:moveTo>
                    <a:cubicBezTo>
                      <a:pt x="20" y="3"/>
                      <a:pt x="17" y="7"/>
                      <a:pt x="15" y="9"/>
                    </a:cubicBezTo>
                    <a:cubicBezTo>
                      <a:pt x="12" y="13"/>
                      <a:pt x="5" y="15"/>
                      <a:pt x="0" y="14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6" name="Freeform 150">
                <a:extLst>
                  <a:ext uri="{FF2B5EF4-FFF2-40B4-BE49-F238E27FC236}">
                    <a16:creationId xmlns:a16="http://schemas.microsoft.com/office/drawing/2014/main" id="{ECCBE4BC-C07E-45B8-AA90-764EA62FD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3342985"/>
                <a:ext cx="1311198" cy="327586"/>
              </a:xfrm>
              <a:custGeom>
                <a:avLst/>
                <a:gdLst>
                  <a:gd name="T0" fmla="*/ 0 w 859"/>
                  <a:gd name="T1" fmla="*/ 168 h 133"/>
                  <a:gd name="T2" fmla="*/ 0 w 859"/>
                  <a:gd name="T3" fmla="*/ 408 h 133"/>
                  <a:gd name="T4" fmla="*/ 2301 w 859"/>
                  <a:gd name="T5" fmla="*/ 408 h 133"/>
                  <a:gd name="T6" fmla="*/ 2301 w 859"/>
                  <a:gd name="T7" fmla="*/ 95 h 133"/>
                  <a:gd name="T8" fmla="*/ 2267 w 859"/>
                  <a:gd name="T9" fmla="*/ 117 h 133"/>
                  <a:gd name="T10" fmla="*/ 2205 w 859"/>
                  <a:gd name="T11" fmla="*/ 70 h 133"/>
                  <a:gd name="T12" fmla="*/ 2103 w 859"/>
                  <a:gd name="T13" fmla="*/ 130 h 133"/>
                  <a:gd name="T14" fmla="*/ 2015 w 859"/>
                  <a:gd name="T15" fmla="*/ 93 h 133"/>
                  <a:gd name="T16" fmla="*/ 1931 w 859"/>
                  <a:gd name="T17" fmla="*/ 144 h 133"/>
                  <a:gd name="T18" fmla="*/ 1854 w 859"/>
                  <a:gd name="T19" fmla="*/ 93 h 133"/>
                  <a:gd name="T20" fmla="*/ 1797 w 859"/>
                  <a:gd name="T21" fmla="*/ 147 h 133"/>
                  <a:gd name="T22" fmla="*/ 1725 w 859"/>
                  <a:gd name="T23" fmla="*/ 77 h 133"/>
                  <a:gd name="T24" fmla="*/ 1653 w 859"/>
                  <a:gd name="T25" fmla="*/ 142 h 133"/>
                  <a:gd name="T26" fmla="*/ 1557 w 859"/>
                  <a:gd name="T27" fmla="*/ 74 h 133"/>
                  <a:gd name="T28" fmla="*/ 1460 w 859"/>
                  <a:gd name="T29" fmla="*/ 119 h 133"/>
                  <a:gd name="T30" fmla="*/ 1287 w 859"/>
                  <a:gd name="T31" fmla="*/ 114 h 133"/>
                  <a:gd name="T32" fmla="*/ 1200 w 859"/>
                  <a:gd name="T33" fmla="*/ 68 h 133"/>
                  <a:gd name="T34" fmla="*/ 1111 w 859"/>
                  <a:gd name="T35" fmla="*/ 105 h 133"/>
                  <a:gd name="T36" fmla="*/ 972 w 859"/>
                  <a:gd name="T37" fmla="*/ 77 h 133"/>
                  <a:gd name="T38" fmla="*/ 941 w 859"/>
                  <a:gd name="T39" fmla="*/ 166 h 133"/>
                  <a:gd name="T40" fmla="*/ 828 w 859"/>
                  <a:gd name="T41" fmla="*/ 114 h 133"/>
                  <a:gd name="T42" fmla="*/ 712 w 859"/>
                  <a:gd name="T43" fmla="*/ 187 h 133"/>
                  <a:gd name="T44" fmla="*/ 648 w 859"/>
                  <a:gd name="T45" fmla="*/ 81 h 133"/>
                  <a:gd name="T46" fmla="*/ 589 w 859"/>
                  <a:gd name="T47" fmla="*/ 123 h 133"/>
                  <a:gd name="T48" fmla="*/ 534 w 859"/>
                  <a:gd name="T49" fmla="*/ 93 h 133"/>
                  <a:gd name="T50" fmla="*/ 437 w 859"/>
                  <a:gd name="T51" fmla="*/ 119 h 133"/>
                  <a:gd name="T52" fmla="*/ 303 w 859"/>
                  <a:gd name="T53" fmla="*/ 126 h 133"/>
                  <a:gd name="T54" fmla="*/ 155 w 859"/>
                  <a:gd name="T55" fmla="*/ 126 h 133"/>
                  <a:gd name="T56" fmla="*/ 33 w 859"/>
                  <a:gd name="T57" fmla="*/ 159 h 133"/>
                  <a:gd name="T58" fmla="*/ 0 w 859"/>
                  <a:gd name="T59" fmla="*/ 168 h 1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59" h="133">
                    <a:moveTo>
                      <a:pt x="0" y="55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859" y="133"/>
                      <a:pt x="859" y="133"/>
                      <a:pt x="859" y="133"/>
                    </a:cubicBezTo>
                    <a:cubicBezTo>
                      <a:pt x="859" y="31"/>
                      <a:pt x="859" y="31"/>
                      <a:pt x="859" y="31"/>
                    </a:cubicBezTo>
                    <a:cubicBezTo>
                      <a:pt x="859" y="31"/>
                      <a:pt x="850" y="29"/>
                      <a:pt x="846" y="38"/>
                    </a:cubicBezTo>
                    <a:cubicBezTo>
                      <a:pt x="846" y="38"/>
                      <a:pt x="847" y="23"/>
                      <a:pt x="823" y="23"/>
                    </a:cubicBezTo>
                    <a:cubicBezTo>
                      <a:pt x="799" y="23"/>
                      <a:pt x="785" y="42"/>
                      <a:pt x="785" y="42"/>
                    </a:cubicBezTo>
                    <a:cubicBezTo>
                      <a:pt x="785" y="42"/>
                      <a:pt x="776" y="29"/>
                      <a:pt x="752" y="30"/>
                    </a:cubicBezTo>
                    <a:cubicBezTo>
                      <a:pt x="727" y="31"/>
                      <a:pt x="721" y="47"/>
                      <a:pt x="721" y="47"/>
                    </a:cubicBezTo>
                    <a:cubicBezTo>
                      <a:pt x="721" y="47"/>
                      <a:pt x="722" y="27"/>
                      <a:pt x="692" y="30"/>
                    </a:cubicBezTo>
                    <a:cubicBezTo>
                      <a:pt x="662" y="34"/>
                      <a:pt x="671" y="48"/>
                      <a:pt x="671" y="48"/>
                    </a:cubicBezTo>
                    <a:cubicBezTo>
                      <a:pt x="671" y="48"/>
                      <a:pt x="665" y="22"/>
                      <a:pt x="644" y="25"/>
                    </a:cubicBezTo>
                    <a:cubicBezTo>
                      <a:pt x="624" y="27"/>
                      <a:pt x="617" y="46"/>
                      <a:pt x="617" y="46"/>
                    </a:cubicBezTo>
                    <a:cubicBezTo>
                      <a:pt x="617" y="46"/>
                      <a:pt x="612" y="25"/>
                      <a:pt x="581" y="24"/>
                    </a:cubicBezTo>
                    <a:cubicBezTo>
                      <a:pt x="551" y="24"/>
                      <a:pt x="545" y="39"/>
                      <a:pt x="545" y="39"/>
                    </a:cubicBezTo>
                    <a:cubicBezTo>
                      <a:pt x="545" y="39"/>
                      <a:pt x="532" y="0"/>
                      <a:pt x="480" y="37"/>
                    </a:cubicBezTo>
                    <a:cubicBezTo>
                      <a:pt x="480" y="37"/>
                      <a:pt x="472" y="20"/>
                      <a:pt x="448" y="22"/>
                    </a:cubicBezTo>
                    <a:cubicBezTo>
                      <a:pt x="423" y="25"/>
                      <a:pt x="415" y="34"/>
                      <a:pt x="415" y="34"/>
                    </a:cubicBezTo>
                    <a:cubicBezTo>
                      <a:pt x="415" y="34"/>
                      <a:pt x="388" y="8"/>
                      <a:pt x="363" y="25"/>
                    </a:cubicBezTo>
                    <a:cubicBezTo>
                      <a:pt x="338" y="42"/>
                      <a:pt x="351" y="54"/>
                      <a:pt x="351" y="54"/>
                    </a:cubicBezTo>
                    <a:cubicBezTo>
                      <a:pt x="351" y="54"/>
                      <a:pt x="333" y="33"/>
                      <a:pt x="309" y="37"/>
                    </a:cubicBezTo>
                    <a:cubicBezTo>
                      <a:pt x="285" y="41"/>
                      <a:pt x="266" y="61"/>
                      <a:pt x="266" y="61"/>
                    </a:cubicBezTo>
                    <a:cubicBezTo>
                      <a:pt x="266" y="61"/>
                      <a:pt x="270" y="29"/>
                      <a:pt x="242" y="26"/>
                    </a:cubicBezTo>
                    <a:cubicBezTo>
                      <a:pt x="215" y="23"/>
                      <a:pt x="220" y="40"/>
                      <a:pt x="220" y="40"/>
                    </a:cubicBezTo>
                    <a:cubicBezTo>
                      <a:pt x="220" y="40"/>
                      <a:pt x="212" y="24"/>
                      <a:pt x="199" y="30"/>
                    </a:cubicBezTo>
                    <a:cubicBezTo>
                      <a:pt x="186" y="35"/>
                      <a:pt x="177" y="57"/>
                      <a:pt x="163" y="39"/>
                    </a:cubicBezTo>
                    <a:cubicBezTo>
                      <a:pt x="149" y="20"/>
                      <a:pt x="127" y="23"/>
                      <a:pt x="113" y="41"/>
                    </a:cubicBezTo>
                    <a:cubicBezTo>
                      <a:pt x="113" y="41"/>
                      <a:pt x="94" y="13"/>
                      <a:pt x="58" y="41"/>
                    </a:cubicBezTo>
                    <a:cubicBezTo>
                      <a:pt x="58" y="41"/>
                      <a:pt x="24" y="17"/>
                      <a:pt x="12" y="52"/>
                    </a:cubicBezTo>
                    <a:cubicBezTo>
                      <a:pt x="12" y="52"/>
                      <a:pt x="2" y="44"/>
                      <a:pt x="0" y="55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7" name="Freeform 151">
                <a:extLst>
                  <a:ext uri="{FF2B5EF4-FFF2-40B4-BE49-F238E27FC236}">
                    <a16:creationId xmlns:a16="http://schemas.microsoft.com/office/drawing/2014/main" id="{FDF35FEE-179D-4A87-A1BC-BFE809509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0183" y="3579184"/>
                <a:ext cx="55022" cy="91387"/>
              </a:xfrm>
              <a:custGeom>
                <a:avLst/>
                <a:gdLst>
                  <a:gd name="T0" fmla="*/ 97 w 36"/>
                  <a:gd name="T1" fmla="*/ 12 h 37"/>
                  <a:gd name="T2" fmla="*/ 25 w 36"/>
                  <a:gd name="T3" fmla="*/ 37 h 37"/>
                  <a:gd name="T4" fmla="*/ 0 w 36"/>
                  <a:gd name="T5" fmla="*/ 114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7">
                    <a:moveTo>
                      <a:pt x="36" y="4"/>
                    </a:moveTo>
                    <a:cubicBezTo>
                      <a:pt x="28" y="0"/>
                      <a:pt x="15" y="7"/>
                      <a:pt x="9" y="12"/>
                    </a:cubicBezTo>
                    <a:cubicBezTo>
                      <a:pt x="1" y="19"/>
                      <a:pt x="0" y="27"/>
                      <a:pt x="0" y="37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8" name="Freeform 152">
                <a:extLst>
                  <a:ext uri="{FF2B5EF4-FFF2-40B4-BE49-F238E27FC236}">
                    <a16:creationId xmlns:a16="http://schemas.microsoft.com/office/drawing/2014/main" id="{BD196D65-3D38-4A58-8DBC-6B2AF0F3C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273" y="3579184"/>
                <a:ext cx="39168" cy="32337"/>
              </a:xfrm>
              <a:custGeom>
                <a:avLst/>
                <a:gdLst>
                  <a:gd name="T0" fmla="*/ 68 w 26"/>
                  <a:gd name="T1" fmla="*/ 41 h 13"/>
                  <a:gd name="T2" fmla="*/ 0 w 26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3">
                    <a:moveTo>
                      <a:pt x="26" y="13"/>
                    </a:moveTo>
                    <a:cubicBezTo>
                      <a:pt x="20" y="2"/>
                      <a:pt x="10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29" name="Freeform 153">
                <a:extLst>
                  <a:ext uri="{FF2B5EF4-FFF2-40B4-BE49-F238E27FC236}">
                    <a16:creationId xmlns:a16="http://schemas.microsoft.com/office/drawing/2014/main" id="{6E3BB31D-8259-4A99-B036-5AC07A767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617" y="3437184"/>
                <a:ext cx="15854" cy="60456"/>
              </a:xfrm>
              <a:custGeom>
                <a:avLst/>
                <a:gdLst>
                  <a:gd name="T0" fmla="*/ 12 w 10"/>
                  <a:gd name="T1" fmla="*/ 0 h 25"/>
                  <a:gd name="T2" fmla="*/ 0 w 10"/>
                  <a:gd name="T3" fmla="*/ 74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5">
                    <a:moveTo>
                      <a:pt x="4" y="0"/>
                    </a:moveTo>
                    <a:cubicBezTo>
                      <a:pt x="6" y="8"/>
                      <a:pt x="10" y="22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0" name="Freeform 154">
                <a:extLst>
                  <a:ext uri="{FF2B5EF4-FFF2-40B4-BE49-F238E27FC236}">
                    <a16:creationId xmlns:a16="http://schemas.microsoft.com/office/drawing/2014/main" id="{BEDEEFF5-CA6F-4EC7-A777-8DA40F98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8462" y="3454055"/>
                <a:ext cx="8394" cy="39366"/>
              </a:xfrm>
              <a:custGeom>
                <a:avLst/>
                <a:gdLst>
                  <a:gd name="T0" fmla="*/ 14 w 6"/>
                  <a:gd name="T1" fmla="*/ 0 h 16"/>
                  <a:gd name="T2" fmla="*/ 12 w 6"/>
                  <a:gd name="T3" fmla="*/ 28 h 16"/>
                  <a:gd name="T4" fmla="*/ 0 w 6"/>
                  <a:gd name="T5" fmla="*/ 4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cubicBezTo>
                      <a:pt x="6" y="3"/>
                      <a:pt x="6" y="6"/>
                      <a:pt x="5" y="9"/>
                    </a:cubicBezTo>
                    <a:cubicBezTo>
                      <a:pt x="3" y="12"/>
                      <a:pt x="1" y="13"/>
                      <a:pt x="0" y="16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1" name="Freeform 155">
                <a:extLst>
                  <a:ext uri="{FF2B5EF4-FFF2-40B4-BE49-F238E27FC236}">
                    <a16:creationId xmlns:a16="http://schemas.microsoft.com/office/drawing/2014/main" id="{2E1C8BC1-52A3-42F0-9CE5-8F8DA42CA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9453" y="3461085"/>
                <a:ext cx="14921" cy="22496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20 h 9"/>
                  <a:gd name="T4" fmla="*/ 26 w 10"/>
                  <a:gd name="T5" fmla="*/ 28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2" y="1"/>
                      <a:pt x="3" y="4"/>
                      <a:pt x="4" y="6"/>
                    </a:cubicBezTo>
                    <a:cubicBezTo>
                      <a:pt x="6" y="7"/>
                      <a:pt x="8" y="9"/>
                      <a:pt x="10" y="9"/>
                    </a:cubicBezTo>
                  </a:path>
                </a:pathLst>
              </a:custGeom>
              <a:noFill/>
              <a:ln w="11113" cap="rnd">
                <a:solidFill>
                  <a:srgbClr val="EB694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2" name="Freeform 156">
                <a:extLst>
                  <a:ext uri="{FF2B5EF4-FFF2-40B4-BE49-F238E27FC236}">
                    <a16:creationId xmlns:a16="http://schemas.microsoft.com/office/drawing/2014/main" id="{3D87CFF0-C8C9-42EC-A51F-F2263680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2530348"/>
                <a:ext cx="1311198" cy="552537"/>
              </a:xfrm>
              <a:custGeom>
                <a:avLst/>
                <a:gdLst>
                  <a:gd name="T0" fmla="*/ 0 w 859"/>
                  <a:gd name="T1" fmla="*/ 589 h 225"/>
                  <a:gd name="T2" fmla="*/ 0 w 859"/>
                  <a:gd name="T3" fmla="*/ 0 h 225"/>
                  <a:gd name="T4" fmla="*/ 2301 w 859"/>
                  <a:gd name="T5" fmla="*/ 0 h 225"/>
                  <a:gd name="T6" fmla="*/ 2301 w 859"/>
                  <a:gd name="T7" fmla="*/ 400 h 225"/>
                  <a:gd name="T8" fmla="*/ 2128 w 859"/>
                  <a:gd name="T9" fmla="*/ 583 h 225"/>
                  <a:gd name="T10" fmla="*/ 1787 w 859"/>
                  <a:gd name="T11" fmla="*/ 356 h 225"/>
                  <a:gd name="T12" fmla="*/ 1435 w 859"/>
                  <a:gd name="T13" fmla="*/ 629 h 225"/>
                  <a:gd name="T14" fmla="*/ 1139 w 859"/>
                  <a:gd name="T15" fmla="*/ 339 h 225"/>
                  <a:gd name="T16" fmla="*/ 846 w 859"/>
                  <a:gd name="T17" fmla="*/ 658 h 225"/>
                  <a:gd name="T18" fmla="*/ 480 w 859"/>
                  <a:gd name="T19" fmla="*/ 475 h 225"/>
                  <a:gd name="T20" fmla="*/ 173 w 859"/>
                  <a:gd name="T21" fmla="*/ 678 h 225"/>
                  <a:gd name="T22" fmla="*/ 0 w 859"/>
                  <a:gd name="T23" fmla="*/ 589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9" h="225">
                    <a:moveTo>
                      <a:pt x="0" y="19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859" y="0"/>
                      <a:pt x="859" y="0"/>
                      <a:pt x="859" y="0"/>
                    </a:cubicBezTo>
                    <a:cubicBezTo>
                      <a:pt x="859" y="131"/>
                      <a:pt x="859" y="131"/>
                      <a:pt x="859" y="131"/>
                    </a:cubicBezTo>
                    <a:cubicBezTo>
                      <a:pt x="859" y="131"/>
                      <a:pt x="829" y="191"/>
                      <a:pt x="794" y="191"/>
                    </a:cubicBezTo>
                    <a:cubicBezTo>
                      <a:pt x="759" y="191"/>
                      <a:pt x="723" y="117"/>
                      <a:pt x="667" y="117"/>
                    </a:cubicBezTo>
                    <a:cubicBezTo>
                      <a:pt x="610" y="117"/>
                      <a:pt x="605" y="206"/>
                      <a:pt x="536" y="206"/>
                    </a:cubicBezTo>
                    <a:cubicBezTo>
                      <a:pt x="467" y="206"/>
                      <a:pt x="483" y="111"/>
                      <a:pt x="425" y="111"/>
                    </a:cubicBezTo>
                    <a:cubicBezTo>
                      <a:pt x="368" y="111"/>
                      <a:pt x="408" y="216"/>
                      <a:pt x="316" y="216"/>
                    </a:cubicBezTo>
                    <a:cubicBezTo>
                      <a:pt x="223" y="216"/>
                      <a:pt x="236" y="153"/>
                      <a:pt x="179" y="156"/>
                    </a:cubicBezTo>
                    <a:cubicBezTo>
                      <a:pt x="137" y="158"/>
                      <a:pt x="145" y="218"/>
                      <a:pt x="65" y="222"/>
                    </a:cubicBezTo>
                    <a:cubicBezTo>
                      <a:pt x="12" y="225"/>
                      <a:pt x="0" y="193"/>
                      <a:pt x="0" y="193"/>
                    </a:cubicBezTo>
                    <a:close/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3" name="Freeform 157">
                <a:extLst>
                  <a:ext uri="{FF2B5EF4-FFF2-40B4-BE49-F238E27FC236}">
                    <a16:creationId xmlns:a16="http://schemas.microsoft.com/office/drawing/2014/main" id="{F9DA7E89-F131-4DA4-9DCB-1D659AB46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779" y="2422923"/>
                <a:ext cx="57819" cy="30931"/>
              </a:xfrm>
              <a:custGeom>
                <a:avLst/>
                <a:gdLst>
                  <a:gd name="T0" fmla="*/ 0 w 38"/>
                  <a:gd name="T1" fmla="*/ 12 h 13"/>
                  <a:gd name="T2" fmla="*/ 54 w 38"/>
                  <a:gd name="T3" fmla="*/ 37 h 13"/>
                  <a:gd name="T4" fmla="*/ 101 w 38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3">
                    <a:moveTo>
                      <a:pt x="0" y="4"/>
                    </a:moveTo>
                    <a:cubicBezTo>
                      <a:pt x="7" y="5"/>
                      <a:pt x="16" y="6"/>
                      <a:pt x="20" y="13"/>
                    </a:cubicBezTo>
                    <a:cubicBezTo>
                      <a:pt x="24" y="4"/>
                      <a:pt x="35" y="5"/>
                      <a:pt x="38" y="0"/>
                    </a:cubicBezTo>
                  </a:path>
                </a:pathLst>
              </a:custGeom>
              <a:noFill/>
              <a:ln w="11113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4" name="Freeform 158">
                <a:extLst>
                  <a:ext uri="{FF2B5EF4-FFF2-40B4-BE49-F238E27FC236}">
                    <a16:creationId xmlns:a16="http://schemas.microsoft.com/office/drawing/2014/main" id="{F8BC59B4-E5A2-4A38-AAAA-6B02C0B9A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168" y="2419325"/>
                <a:ext cx="54090" cy="26713"/>
              </a:xfrm>
              <a:custGeom>
                <a:avLst/>
                <a:gdLst>
                  <a:gd name="T0" fmla="*/ 0 w 35"/>
                  <a:gd name="T1" fmla="*/ 5 h 11"/>
                  <a:gd name="T2" fmla="*/ 51 w 35"/>
                  <a:gd name="T3" fmla="*/ 33 h 11"/>
                  <a:gd name="T4" fmla="*/ 96 w 35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1">
                    <a:moveTo>
                      <a:pt x="0" y="2"/>
                    </a:moveTo>
                    <a:cubicBezTo>
                      <a:pt x="8" y="4"/>
                      <a:pt x="13" y="4"/>
                      <a:pt x="19" y="11"/>
                    </a:cubicBezTo>
                    <a:cubicBezTo>
                      <a:pt x="23" y="4"/>
                      <a:pt x="27" y="2"/>
                      <a:pt x="3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5" name="Freeform 159">
                <a:extLst>
                  <a:ext uri="{FF2B5EF4-FFF2-40B4-BE49-F238E27FC236}">
                    <a16:creationId xmlns:a16="http://schemas.microsoft.com/office/drawing/2014/main" id="{B1FAAA27-B256-40D9-8AEE-AB3C5ECA5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4645" y="2386262"/>
                <a:ext cx="50359" cy="29525"/>
              </a:xfrm>
              <a:custGeom>
                <a:avLst/>
                <a:gdLst>
                  <a:gd name="T0" fmla="*/ 0 w 33"/>
                  <a:gd name="T1" fmla="*/ 4 h 12"/>
                  <a:gd name="T2" fmla="*/ 47 w 33"/>
                  <a:gd name="T3" fmla="*/ 37 h 12"/>
                  <a:gd name="T4" fmla="*/ 88 w 3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12">
                    <a:moveTo>
                      <a:pt x="0" y="1"/>
                    </a:moveTo>
                    <a:cubicBezTo>
                      <a:pt x="2" y="4"/>
                      <a:pt x="13" y="8"/>
                      <a:pt x="18" y="12"/>
                    </a:cubicBezTo>
                    <a:cubicBezTo>
                      <a:pt x="20" y="5"/>
                      <a:pt x="27" y="2"/>
                      <a:pt x="33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6" name="Freeform 160">
                <a:extLst>
                  <a:ext uri="{FF2B5EF4-FFF2-40B4-BE49-F238E27FC236}">
                    <a16:creationId xmlns:a16="http://schemas.microsoft.com/office/drawing/2014/main" id="{81E456CA-B4BD-4D9D-B924-C3ADC197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8547" y="2343357"/>
                <a:ext cx="47561" cy="32337"/>
              </a:xfrm>
              <a:custGeom>
                <a:avLst/>
                <a:gdLst>
                  <a:gd name="T0" fmla="*/ 0 w 31"/>
                  <a:gd name="T1" fmla="*/ 7 h 13"/>
                  <a:gd name="T2" fmla="*/ 46 w 31"/>
                  <a:gd name="T3" fmla="*/ 41 h 13"/>
                  <a:gd name="T4" fmla="*/ 84 w 31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3">
                    <a:moveTo>
                      <a:pt x="0" y="2"/>
                    </a:moveTo>
                    <a:cubicBezTo>
                      <a:pt x="3" y="0"/>
                      <a:pt x="13" y="9"/>
                      <a:pt x="17" y="13"/>
                    </a:cubicBezTo>
                    <a:cubicBezTo>
                      <a:pt x="19" y="6"/>
                      <a:pt x="25" y="2"/>
                      <a:pt x="31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7" name="Freeform 161">
                <a:extLst>
                  <a:ext uri="{FF2B5EF4-FFF2-40B4-BE49-F238E27FC236}">
                    <a16:creationId xmlns:a16="http://schemas.microsoft.com/office/drawing/2014/main" id="{7FF6C82F-FAE4-4B45-9748-12A62EC2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75" y="2385070"/>
                <a:ext cx="49427" cy="26713"/>
              </a:xfrm>
              <a:custGeom>
                <a:avLst/>
                <a:gdLst>
                  <a:gd name="T0" fmla="*/ 0 w 32"/>
                  <a:gd name="T1" fmla="*/ 3 h 11"/>
                  <a:gd name="T2" fmla="*/ 51 w 32"/>
                  <a:gd name="T3" fmla="*/ 33 h 11"/>
                  <a:gd name="T4" fmla="*/ 88 w 32"/>
                  <a:gd name="T5" fmla="*/ 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11">
                    <a:moveTo>
                      <a:pt x="0" y="1"/>
                    </a:moveTo>
                    <a:cubicBezTo>
                      <a:pt x="4" y="0"/>
                      <a:pt x="16" y="6"/>
                      <a:pt x="19" y="11"/>
                    </a:cubicBezTo>
                    <a:cubicBezTo>
                      <a:pt x="21" y="5"/>
                      <a:pt x="27" y="3"/>
                      <a:pt x="32" y="2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8" name="Freeform 162">
                <a:extLst>
                  <a:ext uri="{FF2B5EF4-FFF2-40B4-BE49-F238E27FC236}">
                    <a16:creationId xmlns:a16="http://schemas.microsoft.com/office/drawing/2014/main" id="{C71E8A68-EFBB-4B95-9557-04D69974B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362" y="2402406"/>
                <a:ext cx="52224" cy="25307"/>
              </a:xfrm>
              <a:custGeom>
                <a:avLst/>
                <a:gdLst>
                  <a:gd name="T0" fmla="*/ 0 w 34"/>
                  <a:gd name="T1" fmla="*/ 7 h 10"/>
                  <a:gd name="T2" fmla="*/ 43 w 34"/>
                  <a:gd name="T3" fmla="*/ 32 h 10"/>
                  <a:gd name="T4" fmla="*/ 92 w 3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10">
                    <a:moveTo>
                      <a:pt x="0" y="2"/>
                    </a:moveTo>
                    <a:cubicBezTo>
                      <a:pt x="7" y="1"/>
                      <a:pt x="11" y="6"/>
                      <a:pt x="16" y="10"/>
                    </a:cubicBezTo>
                    <a:cubicBezTo>
                      <a:pt x="19" y="5"/>
                      <a:pt x="30" y="0"/>
                      <a:pt x="34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39" name="Freeform 163">
                <a:extLst>
                  <a:ext uri="{FF2B5EF4-FFF2-40B4-BE49-F238E27FC236}">
                    <a16:creationId xmlns:a16="http://schemas.microsoft.com/office/drawing/2014/main" id="{2D2248D7-31F2-4674-AC27-495C4568C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7352" y="3108192"/>
                <a:ext cx="1305603" cy="119505"/>
              </a:xfrm>
              <a:custGeom>
                <a:avLst/>
                <a:gdLst>
                  <a:gd name="T0" fmla="*/ 0 w 855"/>
                  <a:gd name="T1" fmla="*/ 42 h 49"/>
                  <a:gd name="T2" fmla="*/ 260 w 855"/>
                  <a:gd name="T3" fmla="*/ 49 h 49"/>
                  <a:gd name="T4" fmla="*/ 639 w 855"/>
                  <a:gd name="T5" fmla="*/ 28 h 49"/>
                  <a:gd name="T6" fmla="*/ 1547 w 855"/>
                  <a:gd name="T7" fmla="*/ 87 h 49"/>
                  <a:gd name="T8" fmla="*/ 2145 w 855"/>
                  <a:gd name="T9" fmla="*/ 111 h 49"/>
                  <a:gd name="T10" fmla="*/ 2292 w 855"/>
                  <a:gd name="T11" fmla="*/ 118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55" h="49">
                    <a:moveTo>
                      <a:pt x="0" y="14"/>
                    </a:moveTo>
                    <a:cubicBezTo>
                      <a:pt x="31" y="25"/>
                      <a:pt x="65" y="18"/>
                      <a:pt x="97" y="16"/>
                    </a:cubicBezTo>
                    <a:cubicBezTo>
                      <a:pt x="144" y="12"/>
                      <a:pt x="191" y="0"/>
                      <a:pt x="238" y="9"/>
                    </a:cubicBezTo>
                    <a:cubicBezTo>
                      <a:pt x="350" y="28"/>
                      <a:pt x="464" y="49"/>
                      <a:pt x="577" y="29"/>
                    </a:cubicBezTo>
                    <a:cubicBezTo>
                      <a:pt x="653" y="16"/>
                      <a:pt x="726" y="14"/>
                      <a:pt x="800" y="37"/>
                    </a:cubicBezTo>
                    <a:cubicBezTo>
                      <a:pt x="813" y="41"/>
                      <a:pt x="847" y="49"/>
                      <a:pt x="855" y="39"/>
                    </a:cubicBezTo>
                  </a:path>
                </a:pathLst>
              </a:custGeom>
              <a:noFill/>
              <a:ln w="12700" cap="rnd">
                <a:solidFill>
                  <a:srgbClr val="0ABDD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0" name="Freeform 164">
                <a:extLst>
                  <a:ext uri="{FF2B5EF4-FFF2-40B4-BE49-F238E27FC236}">
                    <a16:creationId xmlns:a16="http://schemas.microsoft.com/office/drawing/2014/main" id="{18096A52-9499-4506-94CE-050D6621B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83" y="2849498"/>
                <a:ext cx="812272" cy="316338"/>
              </a:xfrm>
              <a:custGeom>
                <a:avLst/>
                <a:gdLst>
                  <a:gd name="T0" fmla="*/ 0 w 532"/>
                  <a:gd name="T1" fmla="*/ 392 h 129"/>
                  <a:gd name="T2" fmla="*/ 118 w 532"/>
                  <a:gd name="T3" fmla="*/ 323 h 129"/>
                  <a:gd name="T4" fmla="*/ 214 w 532"/>
                  <a:gd name="T5" fmla="*/ 140 h 129"/>
                  <a:gd name="T6" fmla="*/ 454 w 532"/>
                  <a:gd name="T7" fmla="*/ 258 h 129"/>
                  <a:gd name="T8" fmla="*/ 648 w 532"/>
                  <a:gd name="T9" fmla="*/ 310 h 129"/>
                  <a:gd name="T10" fmla="*/ 855 w 532"/>
                  <a:gd name="T11" fmla="*/ 188 h 129"/>
                  <a:gd name="T12" fmla="*/ 1094 w 532"/>
                  <a:gd name="T13" fmla="*/ 265 h 129"/>
                  <a:gd name="T14" fmla="*/ 1257 w 532"/>
                  <a:gd name="T15" fmla="*/ 277 h 129"/>
                  <a:gd name="T16" fmla="*/ 1426 w 532"/>
                  <a:gd name="T17" fmla="*/ 155 h 1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2" h="129">
                    <a:moveTo>
                      <a:pt x="0" y="129"/>
                    </a:moveTo>
                    <a:cubicBezTo>
                      <a:pt x="16" y="127"/>
                      <a:pt x="34" y="114"/>
                      <a:pt x="44" y="106"/>
                    </a:cubicBezTo>
                    <a:cubicBezTo>
                      <a:pt x="62" y="90"/>
                      <a:pt x="67" y="65"/>
                      <a:pt x="80" y="46"/>
                    </a:cubicBezTo>
                    <a:cubicBezTo>
                      <a:pt x="110" y="0"/>
                      <a:pt x="145" y="63"/>
                      <a:pt x="169" y="85"/>
                    </a:cubicBezTo>
                    <a:cubicBezTo>
                      <a:pt x="188" y="103"/>
                      <a:pt x="217" y="109"/>
                      <a:pt x="242" y="102"/>
                    </a:cubicBezTo>
                    <a:cubicBezTo>
                      <a:pt x="270" y="93"/>
                      <a:pt x="289" y="61"/>
                      <a:pt x="319" y="62"/>
                    </a:cubicBezTo>
                    <a:cubicBezTo>
                      <a:pt x="349" y="63"/>
                      <a:pt x="379" y="81"/>
                      <a:pt x="408" y="87"/>
                    </a:cubicBezTo>
                    <a:cubicBezTo>
                      <a:pt x="428" y="90"/>
                      <a:pt x="449" y="92"/>
                      <a:pt x="469" y="91"/>
                    </a:cubicBezTo>
                    <a:cubicBezTo>
                      <a:pt x="490" y="89"/>
                      <a:pt x="531" y="75"/>
                      <a:pt x="532" y="51"/>
                    </a:cubicBezTo>
                  </a:path>
                </a:pathLst>
              </a:custGeom>
              <a:noFill/>
              <a:ln w="12700" cap="rnd">
                <a:solidFill>
                  <a:srgbClr val="0ABDD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1" name="Freeform 165">
                <a:extLst>
                  <a:ext uri="{FF2B5EF4-FFF2-40B4-BE49-F238E27FC236}">
                    <a16:creationId xmlns:a16="http://schemas.microsoft.com/office/drawing/2014/main" id="{5FA331CD-64DB-4548-B742-E34509FE4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8634" y="3036489"/>
                <a:ext cx="397276" cy="142001"/>
              </a:xfrm>
              <a:custGeom>
                <a:avLst/>
                <a:gdLst>
                  <a:gd name="T0" fmla="*/ 698 w 260"/>
                  <a:gd name="T1" fmla="*/ 0 h 58"/>
                  <a:gd name="T2" fmla="*/ 639 w 260"/>
                  <a:gd name="T3" fmla="*/ 40 h 58"/>
                  <a:gd name="T4" fmla="*/ 534 w 260"/>
                  <a:gd name="T5" fmla="*/ 89 h 58"/>
                  <a:gd name="T6" fmla="*/ 264 w 260"/>
                  <a:gd name="T7" fmla="*/ 110 h 58"/>
                  <a:gd name="T8" fmla="*/ 0 w 260"/>
                  <a:gd name="T9" fmla="*/ 17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0" h="58">
                    <a:moveTo>
                      <a:pt x="260" y="0"/>
                    </a:moveTo>
                    <a:cubicBezTo>
                      <a:pt x="254" y="6"/>
                      <a:pt x="245" y="9"/>
                      <a:pt x="238" y="13"/>
                    </a:cubicBezTo>
                    <a:cubicBezTo>
                      <a:pt x="226" y="21"/>
                      <a:pt x="213" y="26"/>
                      <a:pt x="199" y="29"/>
                    </a:cubicBezTo>
                    <a:cubicBezTo>
                      <a:pt x="167" y="36"/>
                      <a:pt x="131" y="37"/>
                      <a:pt x="98" y="36"/>
                    </a:cubicBezTo>
                    <a:cubicBezTo>
                      <a:pt x="63" y="36"/>
                      <a:pt x="27" y="43"/>
                      <a:pt x="0" y="58"/>
                    </a:cubicBezTo>
                  </a:path>
                </a:pathLst>
              </a:custGeom>
              <a:noFill/>
              <a:ln w="12700" cap="rnd">
                <a:solidFill>
                  <a:srgbClr val="0ABDD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2" name="Freeform 166">
                <a:extLst>
                  <a:ext uri="{FF2B5EF4-FFF2-40B4-BE49-F238E27FC236}">
                    <a16:creationId xmlns:a16="http://schemas.microsoft.com/office/drawing/2014/main" id="{0D151F2B-A7F9-4734-A7B7-CFF70BBAC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3198173"/>
                <a:ext cx="801081" cy="161684"/>
              </a:xfrm>
              <a:custGeom>
                <a:avLst/>
                <a:gdLst>
                  <a:gd name="T0" fmla="*/ 0 w 525"/>
                  <a:gd name="T1" fmla="*/ 200 h 66"/>
                  <a:gd name="T2" fmla="*/ 110 w 525"/>
                  <a:gd name="T3" fmla="*/ 127 h 66"/>
                  <a:gd name="T4" fmla="*/ 396 w 525"/>
                  <a:gd name="T5" fmla="*/ 85 h 66"/>
                  <a:gd name="T6" fmla="*/ 717 w 525"/>
                  <a:gd name="T7" fmla="*/ 139 h 66"/>
                  <a:gd name="T8" fmla="*/ 1031 w 525"/>
                  <a:gd name="T9" fmla="*/ 155 h 66"/>
                  <a:gd name="T10" fmla="*/ 1293 w 525"/>
                  <a:gd name="T11" fmla="*/ 61 h 66"/>
                  <a:gd name="T12" fmla="*/ 1405 w 525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5" h="66">
                    <a:moveTo>
                      <a:pt x="0" y="66"/>
                    </a:moveTo>
                    <a:cubicBezTo>
                      <a:pt x="12" y="64"/>
                      <a:pt x="28" y="47"/>
                      <a:pt x="41" y="42"/>
                    </a:cubicBezTo>
                    <a:cubicBezTo>
                      <a:pt x="74" y="26"/>
                      <a:pt x="112" y="25"/>
                      <a:pt x="148" y="28"/>
                    </a:cubicBezTo>
                    <a:cubicBezTo>
                      <a:pt x="189" y="31"/>
                      <a:pt x="227" y="42"/>
                      <a:pt x="268" y="46"/>
                    </a:cubicBezTo>
                    <a:cubicBezTo>
                      <a:pt x="306" y="50"/>
                      <a:pt x="346" y="53"/>
                      <a:pt x="385" y="51"/>
                    </a:cubicBezTo>
                    <a:cubicBezTo>
                      <a:pt x="421" y="49"/>
                      <a:pt x="451" y="35"/>
                      <a:pt x="483" y="20"/>
                    </a:cubicBezTo>
                    <a:cubicBezTo>
                      <a:pt x="496" y="14"/>
                      <a:pt x="511" y="3"/>
                      <a:pt x="525" y="0"/>
                    </a:cubicBezTo>
                  </a:path>
                </a:pathLst>
              </a:custGeom>
              <a:noFill/>
              <a:ln w="12700" cap="rnd">
                <a:solidFill>
                  <a:srgbClr val="0ABDD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3" name="Freeform 167">
                <a:extLst>
                  <a:ext uri="{FF2B5EF4-FFF2-40B4-BE49-F238E27FC236}">
                    <a16:creationId xmlns:a16="http://schemas.microsoft.com/office/drawing/2014/main" id="{994604F0-5355-4247-B19C-9CD7CD1A8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9637" y="3292371"/>
                <a:ext cx="673318" cy="56238"/>
              </a:xfrm>
              <a:custGeom>
                <a:avLst/>
                <a:gdLst>
                  <a:gd name="T0" fmla="*/ 0 w 441"/>
                  <a:gd name="T1" fmla="*/ 28 h 23"/>
                  <a:gd name="T2" fmla="*/ 277 w 441"/>
                  <a:gd name="T3" fmla="*/ 9 h 23"/>
                  <a:gd name="T4" fmla="*/ 483 w 441"/>
                  <a:gd name="T5" fmla="*/ 17 h 23"/>
                  <a:gd name="T6" fmla="*/ 719 w 441"/>
                  <a:gd name="T7" fmla="*/ 16 h 23"/>
                  <a:gd name="T8" fmla="*/ 1061 w 441"/>
                  <a:gd name="T9" fmla="*/ 52 h 23"/>
                  <a:gd name="T10" fmla="*/ 1182 w 441"/>
                  <a:gd name="T11" fmla="*/ 64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3">
                    <a:moveTo>
                      <a:pt x="0" y="9"/>
                    </a:moveTo>
                    <a:cubicBezTo>
                      <a:pt x="32" y="0"/>
                      <a:pt x="69" y="3"/>
                      <a:pt x="103" y="3"/>
                    </a:cubicBezTo>
                    <a:cubicBezTo>
                      <a:pt x="129" y="3"/>
                      <a:pt x="154" y="5"/>
                      <a:pt x="180" y="6"/>
                    </a:cubicBezTo>
                    <a:cubicBezTo>
                      <a:pt x="209" y="7"/>
                      <a:pt x="238" y="5"/>
                      <a:pt x="268" y="5"/>
                    </a:cubicBezTo>
                    <a:cubicBezTo>
                      <a:pt x="311" y="5"/>
                      <a:pt x="355" y="8"/>
                      <a:pt x="396" y="17"/>
                    </a:cubicBezTo>
                    <a:cubicBezTo>
                      <a:pt x="413" y="21"/>
                      <a:pt x="425" y="23"/>
                      <a:pt x="441" y="21"/>
                    </a:cubicBezTo>
                  </a:path>
                </a:pathLst>
              </a:custGeom>
              <a:noFill/>
              <a:ln w="12700" cap="rnd">
                <a:solidFill>
                  <a:srgbClr val="0ABDD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4" name="Freeform 168">
                <a:extLst>
                  <a:ext uri="{FF2B5EF4-FFF2-40B4-BE49-F238E27FC236}">
                    <a16:creationId xmlns:a16="http://schemas.microsoft.com/office/drawing/2014/main" id="{B2EE4569-03CE-4228-8175-7D840555B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3450" y="2942290"/>
                <a:ext cx="212627" cy="199645"/>
              </a:xfrm>
              <a:custGeom>
                <a:avLst/>
                <a:gdLst>
                  <a:gd name="T0" fmla="*/ 374 w 139"/>
                  <a:gd name="T1" fmla="*/ 249 h 81"/>
                  <a:gd name="T2" fmla="*/ 0 w 139"/>
                  <a:gd name="T3" fmla="*/ 142 h 8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9" h="81">
                    <a:moveTo>
                      <a:pt x="139" y="81"/>
                    </a:moveTo>
                    <a:cubicBezTo>
                      <a:pt x="95" y="75"/>
                      <a:pt x="43" y="0"/>
                      <a:pt x="0" y="46"/>
                    </a:cubicBezTo>
                  </a:path>
                </a:pathLst>
              </a:custGeom>
              <a:noFill/>
              <a:ln w="12700" cap="rnd">
                <a:solidFill>
                  <a:srgbClr val="0ABDDA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5" name="Freeform 169">
                <a:extLst>
                  <a:ext uri="{FF2B5EF4-FFF2-40B4-BE49-F238E27FC236}">
                    <a16:creationId xmlns:a16="http://schemas.microsoft.com/office/drawing/2014/main" id="{178EC2DC-7BBF-46D4-BB16-53B74B05F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6598" y="2744052"/>
                <a:ext cx="218222" cy="118100"/>
              </a:xfrm>
              <a:custGeom>
                <a:avLst/>
                <a:gdLst>
                  <a:gd name="T0" fmla="*/ 383 w 143"/>
                  <a:gd name="T1" fmla="*/ 0 h 48"/>
                  <a:gd name="T2" fmla="*/ 147 w 143"/>
                  <a:gd name="T3" fmla="*/ 126 h 48"/>
                  <a:gd name="T4" fmla="*/ 0 w 143"/>
                  <a:gd name="T5" fmla="*/ 49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3" h="48">
                    <a:moveTo>
                      <a:pt x="143" y="0"/>
                    </a:moveTo>
                    <a:cubicBezTo>
                      <a:pt x="118" y="20"/>
                      <a:pt x="90" y="48"/>
                      <a:pt x="55" y="41"/>
                    </a:cubicBezTo>
                    <a:cubicBezTo>
                      <a:pt x="35" y="38"/>
                      <a:pt x="21" y="19"/>
                      <a:pt x="0" y="16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6" name="Freeform 170">
                <a:extLst>
                  <a:ext uri="{FF2B5EF4-FFF2-40B4-BE49-F238E27FC236}">
                    <a16:creationId xmlns:a16="http://schemas.microsoft.com/office/drawing/2014/main" id="{02594FA5-EE12-4200-AD52-E9749ABBB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108" y="2777794"/>
                <a:ext cx="235008" cy="153248"/>
              </a:xfrm>
              <a:custGeom>
                <a:avLst/>
                <a:gdLst>
                  <a:gd name="T0" fmla="*/ 0 w 154"/>
                  <a:gd name="T1" fmla="*/ 0 h 62"/>
                  <a:gd name="T2" fmla="*/ 232 w 154"/>
                  <a:gd name="T3" fmla="*/ 167 h 62"/>
                  <a:gd name="T4" fmla="*/ 412 w 154"/>
                  <a:gd name="T5" fmla="*/ 33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4" h="62">
                    <a:moveTo>
                      <a:pt x="0" y="0"/>
                    </a:moveTo>
                    <a:cubicBezTo>
                      <a:pt x="23" y="23"/>
                      <a:pt x="51" y="62"/>
                      <a:pt x="87" y="54"/>
                    </a:cubicBezTo>
                    <a:cubicBezTo>
                      <a:pt x="113" y="48"/>
                      <a:pt x="133" y="24"/>
                      <a:pt x="154" y="11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7" name="Freeform 171">
                <a:extLst>
                  <a:ext uri="{FF2B5EF4-FFF2-40B4-BE49-F238E27FC236}">
                    <a16:creationId xmlns:a16="http://schemas.microsoft.com/office/drawing/2014/main" id="{7F263CDA-D043-47E5-8F4D-88A97BB6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292" y="2810131"/>
                <a:ext cx="265783" cy="142001"/>
              </a:xfrm>
              <a:custGeom>
                <a:avLst/>
                <a:gdLst>
                  <a:gd name="T0" fmla="*/ 467 w 174"/>
                  <a:gd name="T1" fmla="*/ 0 h 58"/>
                  <a:gd name="T2" fmla="*/ 432 w 174"/>
                  <a:gd name="T3" fmla="*/ 70 h 58"/>
                  <a:gd name="T4" fmla="*/ 357 w 174"/>
                  <a:gd name="T5" fmla="*/ 148 h 58"/>
                  <a:gd name="T6" fmla="*/ 231 w 174"/>
                  <a:gd name="T7" fmla="*/ 171 h 58"/>
                  <a:gd name="T8" fmla="*/ 0 w 174"/>
                  <a:gd name="T9" fmla="*/ 6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" h="58">
                    <a:moveTo>
                      <a:pt x="174" y="0"/>
                    </a:moveTo>
                    <a:cubicBezTo>
                      <a:pt x="169" y="2"/>
                      <a:pt x="164" y="17"/>
                      <a:pt x="161" y="23"/>
                    </a:cubicBezTo>
                    <a:cubicBezTo>
                      <a:pt x="153" y="34"/>
                      <a:pt x="145" y="43"/>
                      <a:pt x="133" y="49"/>
                    </a:cubicBezTo>
                    <a:cubicBezTo>
                      <a:pt x="118" y="56"/>
                      <a:pt x="102" y="58"/>
                      <a:pt x="86" y="56"/>
                    </a:cubicBezTo>
                    <a:cubicBezTo>
                      <a:pt x="56" y="51"/>
                      <a:pt x="25" y="36"/>
                      <a:pt x="0" y="22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8" name="Freeform 172">
                <a:extLst>
                  <a:ext uri="{FF2B5EF4-FFF2-40B4-BE49-F238E27FC236}">
                    <a16:creationId xmlns:a16="http://schemas.microsoft.com/office/drawing/2014/main" id="{7F8CC72E-0096-43D1-A5A2-AD8A1B8C6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927" y="2767953"/>
                <a:ext cx="203301" cy="137783"/>
              </a:xfrm>
              <a:custGeom>
                <a:avLst/>
                <a:gdLst>
                  <a:gd name="T0" fmla="*/ 0 w 133"/>
                  <a:gd name="T1" fmla="*/ 130 h 56"/>
                  <a:gd name="T2" fmla="*/ 193 w 133"/>
                  <a:gd name="T3" fmla="*/ 56 h 56"/>
                  <a:gd name="T4" fmla="*/ 357 w 133"/>
                  <a:gd name="T5" fmla="*/ 0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3" h="56">
                    <a:moveTo>
                      <a:pt x="0" y="42"/>
                    </a:moveTo>
                    <a:cubicBezTo>
                      <a:pt x="24" y="56"/>
                      <a:pt x="52" y="29"/>
                      <a:pt x="72" y="18"/>
                    </a:cubicBezTo>
                    <a:cubicBezTo>
                      <a:pt x="92" y="8"/>
                      <a:pt x="110" y="0"/>
                      <a:pt x="133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49" name="Freeform 173">
                <a:extLst>
                  <a:ext uri="{FF2B5EF4-FFF2-40B4-BE49-F238E27FC236}">
                    <a16:creationId xmlns:a16="http://schemas.microsoft.com/office/drawing/2014/main" id="{FAA31CF8-225F-46B3-8EB8-0DDE4A0C1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4833" y="2751081"/>
                <a:ext cx="175324" cy="64674"/>
              </a:xfrm>
              <a:custGeom>
                <a:avLst/>
                <a:gdLst>
                  <a:gd name="T0" fmla="*/ 0 w 115"/>
                  <a:gd name="T1" fmla="*/ 73 h 26"/>
                  <a:gd name="T2" fmla="*/ 93 w 115"/>
                  <a:gd name="T3" fmla="*/ 50 h 26"/>
                  <a:gd name="T4" fmla="*/ 185 w 115"/>
                  <a:gd name="T5" fmla="*/ 21 h 26"/>
                  <a:gd name="T6" fmla="*/ 307 w 115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26">
                    <a:moveTo>
                      <a:pt x="0" y="23"/>
                    </a:moveTo>
                    <a:cubicBezTo>
                      <a:pt x="11" y="26"/>
                      <a:pt x="25" y="19"/>
                      <a:pt x="35" y="16"/>
                    </a:cubicBezTo>
                    <a:cubicBezTo>
                      <a:pt x="47" y="13"/>
                      <a:pt x="57" y="9"/>
                      <a:pt x="69" y="7"/>
                    </a:cubicBezTo>
                    <a:cubicBezTo>
                      <a:pt x="75" y="5"/>
                      <a:pt x="114" y="2"/>
                      <a:pt x="115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0" name="Freeform 174">
                <a:extLst>
                  <a:ext uri="{FF2B5EF4-FFF2-40B4-BE49-F238E27FC236}">
                    <a16:creationId xmlns:a16="http://schemas.microsoft.com/office/drawing/2014/main" id="{5C1CCA61-F651-40E6-AADF-3C896AA65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445" y="2756705"/>
                <a:ext cx="195841" cy="66079"/>
              </a:xfrm>
              <a:custGeom>
                <a:avLst/>
                <a:gdLst>
                  <a:gd name="T0" fmla="*/ 345 w 128"/>
                  <a:gd name="T1" fmla="*/ 49 h 27"/>
                  <a:gd name="T2" fmla="*/ 138 w 128"/>
                  <a:gd name="T3" fmla="*/ 37 h 27"/>
                  <a:gd name="T4" fmla="*/ 0 w 128"/>
                  <a:gd name="T5" fmla="*/ 1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8" h="27">
                    <a:moveTo>
                      <a:pt x="128" y="16"/>
                    </a:moveTo>
                    <a:cubicBezTo>
                      <a:pt x="103" y="27"/>
                      <a:pt x="71" y="20"/>
                      <a:pt x="51" y="12"/>
                    </a:cubicBezTo>
                    <a:cubicBezTo>
                      <a:pt x="38" y="6"/>
                      <a:pt x="13" y="0"/>
                      <a:pt x="0" y="4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1" name="Freeform 175">
                <a:extLst>
                  <a:ext uri="{FF2B5EF4-FFF2-40B4-BE49-F238E27FC236}">
                    <a16:creationId xmlns:a16="http://schemas.microsoft.com/office/drawing/2014/main" id="{ECBA109B-DBBD-4769-9042-1B0E6D05D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707" y="2810131"/>
                <a:ext cx="201436" cy="108258"/>
              </a:xfrm>
              <a:custGeom>
                <a:avLst/>
                <a:gdLst>
                  <a:gd name="T0" fmla="*/ 353 w 132"/>
                  <a:gd name="T1" fmla="*/ 0 h 44"/>
                  <a:gd name="T2" fmla="*/ 257 w 132"/>
                  <a:gd name="T3" fmla="*/ 46 h 44"/>
                  <a:gd name="T4" fmla="*/ 164 w 132"/>
                  <a:gd name="T5" fmla="*/ 105 h 44"/>
                  <a:gd name="T6" fmla="*/ 0 w 132"/>
                  <a:gd name="T7" fmla="*/ 130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2" h="44">
                    <a:moveTo>
                      <a:pt x="132" y="0"/>
                    </a:moveTo>
                    <a:cubicBezTo>
                      <a:pt x="123" y="8"/>
                      <a:pt x="106" y="9"/>
                      <a:pt x="96" y="15"/>
                    </a:cubicBezTo>
                    <a:cubicBezTo>
                      <a:pt x="84" y="20"/>
                      <a:pt x="73" y="29"/>
                      <a:pt x="61" y="34"/>
                    </a:cubicBezTo>
                    <a:cubicBezTo>
                      <a:pt x="41" y="44"/>
                      <a:pt x="21" y="44"/>
                      <a:pt x="0" y="42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2" name="Freeform 176">
                <a:extLst>
                  <a:ext uri="{FF2B5EF4-FFF2-40B4-BE49-F238E27FC236}">
                    <a16:creationId xmlns:a16="http://schemas.microsoft.com/office/drawing/2014/main" id="{A3296C2B-5AB3-41CE-B33E-213895207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677" y="2884647"/>
                <a:ext cx="206099" cy="89981"/>
              </a:xfrm>
              <a:custGeom>
                <a:avLst/>
                <a:gdLst>
                  <a:gd name="T0" fmla="*/ 362 w 135"/>
                  <a:gd name="T1" fmla="*/ 0 h 37"/>
                  <a:gd name="T2" fmla="*/ 282 w 135"/>
                  <a:gd name="T3" fmla="*/ 54 h 37"/>
                  <a:gd name="T4" fmla="*/ 172 w 135"/>
                  <a:gd name="T5" fmla="*/ 90 h 37"/>
                  <a:gd name="T6" fmla="*/ 0 w 135"/>
                  <a:gd name="T7" fmla="*/ 86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5" h="37">
                    <a:moveTo>
                      <a:pt x="135" y="0"/>
                    </a:moveTo>
                    <a:cubicBezTo>
                      <a:pt x="124" y="0"/>
                      <a:pt x="115" y="12"/>
                      <a:pt x="105" y="18"/>
                    </a:cubicBezTo>
                    <a:cubicBezTo>
                      <a:pt x="92" y="24"/>
                      <a:pt x="78" y="28"/>
                      <a:pt x="64" y="30"/>
                    </a:cubicBezTo>
                    <a:cubicBezTo>
                      <a:pt x="45" y="32"/>
                      <a:pt x="17" y="37"/>
                      <a:pt x="0" y="29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3" name="Freeform 177">
                <a:extLst>
                  <a:ext uri="{FF2B5EF4-FFF2-40B4-BE49-F238E27FC236}">
                    <a16:creationId xmlns:a16="http://schemas.microsoft.com/office/drawing/2014/main" id="{936AFD90-D774-456E-A48A-0E78223AF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2886052"/>
                <a:ext cx="170661" cy="49208"/>
              </a:xfrm>
              <a:custGeom>
                <a:avLst/>
                <a:gdLst>
                  <a:gd name="T0" fmla="*/ 299 w 112"/>
                  <a:gd name="T1" fmla="*/ 49 h 20"/>
                  <a:gd name="T2" fmla="*/ 219 w 112"/>
                  <a:gd name="T3" fmla="*/ 58 h 20"/>
                  <a:gd name="T4" fmla="*/ 121 w 112"/>
                  <a:gd name="T5" fmla="*/ 32 h 20"/>
                  <a:gd name="T6" fmla="*/ 33 w 112"/>
                  <a:gd name="T7" fmla="*/ 7 h 20"/>
                  <a:gd name="T8" fmla="*/ 0 w 11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2" h="20">
                    <a:moveTo>
                      <a:pt x="112" y="16"/>
                    </a:moveTo>
                    <a:cubicBezTo>
                      <a:pt x="102" y="18"/>
                      <a:pt x="92" y="20"/>
                      <a:pt x="82" y="19"/>
                    </a:cubicBezTo>
                    <a:cubicBezTo>
                      <a:pt x="69" y="19"/>
                      <a:pt x="57" y="13"/>
                      <a:pt x="45" y="10"/>
                    </a:cubicBezTo>
                    <a:cubicBezTo>
                      <a:pt x="34" y="7"/>
                      <a:pt x="23" y="3"/>
                      <a:pt x="12" y="2"/>
                    </a:cubicBezTo>
                    <a:cubicBezTo>
                      <a:pt x="9" y="1"/>
                      <a:pt x="2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4" name="Freeform 178">
                <a:extLst>
                  <a:ext uri="{FF2B5EF4-FFF2-40B4-BE49-F238E27FC236}">
                    <a16:creationId xmlns:a16="http://schemas.microsoft.com/office/drawing/2014/main" id="{243ACAF1-951E-4931-8A85-E6E423799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932" y="2822785"/>
                <a:ext cx="270446" cy="32337"/>
              </a:xfrm>
              <a:custGeom>
                <a:avLst/>
                <a:gdLst>
                  <a:gd name="T0" fmla="*/ 475 w 177"/>
                  <a:gd name="T1" fmla="*/ 21 h 13"/>
                  <a:gd name="T2" fmla="*/ 459 w 177"/>
                  <a:gd name="T3" fmla="*/ 19 h 13"/>
                  <a:gd name="T4" fmla="*/ 416 w 177"/>
                  <a:gd name="T5" fmla="*/ 12 h 13"/>
                  <a:gd name="T6" fmla="*/ 328 w 177"/>
                  <a:gd name="T7" fmla="*/ 25 h 13"/>
                  <a:gd name="T8" fmla="*/ 134 w 177"/>
                  <a:gd name="T9" fmla="*/ 32 h 13"/>
                  <a:gd name="T10" fmla="*/ 0 w 177"/>
                  <a:gd name="T11" fmla="*/ 3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7" h="13">
                    <a:moveTo>
                      <a:pt x="177" y="7"/>
                    </a:moveTo>
                    <a:cubicBezTo>
                      <a:pt x="175" y="5"/>
                      <a:pt x="173" y="6"/>
                      <a:pt x="171" y="6"/>
                    </a:cubicBezTo>
                    <a:cubicBezTo>
                      <a:pt x="165" y="5"/>
                      <a:pt x="161" y="4"/>
                      <a:pt x="155" y="4"/>
                    </a:cubicBezTo>
                    <a:cubicBezTo>
                      <a:pt x="144" y="4"/>
                      <a:pt x="133" y="6"/>
                      <a:pt x="122" y="8"/>
                    </a:cubicBezTo>
                    <a:cubicBezTo>
                      <a:pt x="98" y="11"/>
                      <a:pt x="74" y="13"/>
                      <a:pt x="50" y="10"/>
                    </a:cubicBezTo>
                    <a:cubicBezTo>
                      <a:pt x="34" y="9"/>
                      <a:pt x="15" y="0"/>
                      <a:pt x="0" y="1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5" name="Freeform 179">
                <a:extLst>
                  <a:ext uri="{FF2B5EF4-FFF2-40B4-BE49-F238E27FC236}">
                    <a16:creationId xmlns:a16="http://schemas.microsoft.com/office/drawing/2014/main" id="{4368A636-75ED-493F-B146-83979571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6935" y="2846686"/>
                <a:ext cx="234076" cy="47802"/>
              </a:xfrm>
              <a:custGeom>
                <a:avLst/>
                <a:gdLst>
                  <a:gd name="T0" fmla="*/ 412 w 153"/>
                  <a:gd name="T1" fmla="*/ 4 h 19"/>
                  <a:gd name="T2" fmla="*/ 371 w 153"/>
                  <a:gd name="T3" fmla="*/ 0 h 19"/>
                  <a:gd name="T4" fmla="*/ 290 w 153"/>
                  <a:gd name="T5" fmla="*/ 4 h 19"/>
                  <a:gd name="T6" fmla="*/ 223 w 153"/>
                  <a:gd name="T7" fmla="*/ 25 h 19"/>
                  <a:gd name="T8" fmla="*/ 138 w 153"/>
                  <a:gd name="T9" fmla="*/ 52 h 19"/>
                  <a:gd name="T10" fmla="*/ 0 w 153"/>
                  <a:gd name="T11" fmla="*/ 5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3" h="19">
                    <a:moveTo>
                      <a:pt x="153" y="1"/>
                    </a:moveTo>
                    <a:cubicBezTo>
                      <a:pt x="147" y="0"/>
                      <a:pt x="142" y="1"/>
                      <a:pt x="138" y="0"/>
                    </a:cubicBezTo>
                    <a:cubicBezTo>
                      <a:pt x="128" y="0"/>
                      <a:pt x="118" y="0"/>
                      <a:pt x="108" y="1"/>
                    </a:cubicBezTo>
                    <a:cubicBezTo>
                      <a:pt x="100" y="3"/>
                      <a:pt x="91" y="6"/>
                      <a:pt x="83" y="8"/>
                    </a:cubicBezTo>
                    <a:cubicBezTo>
                      <a:pt x="73" y="12"/>
                      <a:pt x="62" y="14"/>
                      <a:pt x="51" y="16"/>
                    </a:cubicBezTo>
                    <a:cubicBezTo>
                      <a:pt x="34" y="19"/>
                      <a:pt x="17" y="18"/>
                      <a:pt x="0" y="18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6" name="Freeform 180">
                <a:extLst>
                  <a:ext uri="{FF2B5EF4-FFF2-40B4-BE49-F238E27FC236}">
                    <a16:creationId xmlns:a16="http://schemas.microsoft.com/office/drawing/2014/main" id="{28EDBC0B-765E-40A4-B121-E59349339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6138" y="2714527"/>
                <a:ext cx="248065" cy="49208"/>
              </a:xfrm>
              <a:custGeom>
                <a:avLst/>
                <a:gdLst>
                  <a:gd name="T0" fmla="*/ 0 w 162"/>
                  <a:gd name="T1" fmla="*/ 46 h 20"/>
                  <a:gd name="T2" fmla="*/ 49 w 162"/>
                  <a:gd name="T3" fmla="*/ 16 h 20"/>
                  <a:gd name="T4" fmla="*/ 135 w 162"/>
                  <a:gd name="T5" fmla="*/ 0 h 20"/>
                  <a:gd name="T6" fmla="*/ 319 w 162"/>
                  <a:gd name="T7" fmla="*/ 33 h 20"/>
                  <a:gd name="T8" fmla="*/ 437 w 162"/>
                  <a:gd name="T9" fmla="*/ 61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2" h="20">
                    <a:moveTo>
                      <a:pt x="0" y="15"/>
                    </a:moveTo>
                    <a:cubicBezTo>
                      <a:pt x="6" y="12"/>
                      <a:pt x="11" y="7"/>
                      <a:pt x="18" y="5"/>
                    </a:cubicBezTo>
                    <a:cubicBezTo>
                      <a:pt x="28" y="0"/>
                      <a:pt x="39" y="0"/>
                      <a:pt x="50" y="0"/>
                    </a:cubicBezTo>
                    <a:cubicBezTo>
                      <a:pt x="72" y="0"/>
                      <a:pt x="97" y="5"/>
                      <a:pt x="118" y="11"/>
                    </a:cubicBezTo>
                    <a:cubicBezTo>
                      <a:pt x="133" y="14"/>
                      <a:pt x="148" y="17"/>
                      <a:pt x="162" y="2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7" name="Freeform 181">
                <a:extLst>
                  <a:ext uri="{FF2B5EF4-FFF2-40B4-BE49-F238E27FC236}">
                    <a16:creationId xmlns:a16="http://schemas.microsoft.com/office/drawing/2014/main" id="{AA2CCEA7-2DFB-40DD-90FF-394C1F7C4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853" y="2748269"/>
                <a:ext cx="243402" cy="104040"/>
              </a:xfrm>
              <a:custGeom>
                <a:avLst/>
                <a:gdLst>
                  <a:gd name="T0" fmla="*/ 428 w 159"/>
                  <a:gd name="T1" fmla="*/ 0 h 42"/>
                  <a:gd name="T2" fmla="*/ 404 w 159"/>
                  <a:gd name="T3" fmla="*/ 16 h 42"/>
                  <a:gd name="T4" fmla="*/ 332 w 159"/>
                  <a:gd name="T5" fmla="*/ 19 h 42"/>
                  <a:gd name="T6" fmla="*/ 151 w 159"/>
                  <a:gd name="T7" fmla="*/ 33 h 42"/>
                  <a:gd name="T8" fmla="*/ 43 w 159"/>
                  <a:gd name="T9" fmla="*/ 102 h 42"/>
                  <a:gd name="T10" fmla="*/ 0 w 159"/>
                  <a:gd name="T11" fmla="*/ 13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9" h="42">
                    <a:moveTo>
                      <a:pt x="159" y="0"/>
                    </a:moveTo>
                    <a:cubicBezTo>
                      <a:pt x="156" y="1"/>
                      <a:pt x="153" y="4"/>
                      <a:pt x="150" y="5"/>
                    </a:cubicBezTo>
                    <a:cubicBezTo>
                      <a:pt x="141" y="8"/>
                      <a:pt x="132" y="7"/>
                      <a:pt x="123" y="6"/>
                    </a:cubicBezTo>
                    <a:cubicBezTo>
                      <a:pt x="100" y="4"/>
                      <a:pt x="78" y="3"/>
                      <a:pt x="56" y="11"/>
                    </a:cubicBezTo>
                    <a:cubicBezTo>
                      <a:pt x="42" y="16"/>
                      <a:pt x="29" y="24"/>
                      <a:pt x="16" y="33"/>
                    </a:cubicBezTo>
                    <a:cubicBezTo>
                      <a:pt x="12" y="36"/>
                      <a:pt x="5" y="41"/>
                      <a:pt x="0" y="42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8" name="Freeform 182">
                <a:extLst>
                  <a:ext uri="{FF2B5EF4-FFF2-40B4-BE49-F238E27FC236}">
                    <a16:creationId xmlns:a16="http://schemas.microsoft.com/office/drawing/2014/main" id="{A85B3DC7-8E0C-4FEC-88B2-E8B6DBE4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554" y="2797478"/>
                <a:ext cx="207964" cy="49208"/>
              </a:xfrm>
              <a:custGeom>
                <a:avLst/>
                <a:gdLst>
                  <a:gd name="T0" fmla="*/ 366 w 136"/>
                  <a:gd name="T1" fmla="*/ 61 h 20"/>
                  <a:gd name="T2" fmla="*/ 323 w 136"/>
                  <a:gd name="T3" fmla="*/ 56 h 20"/>
                  <a:gd name="T4" fmla="*/ 253 w 136"/>
                  <a:gd name="T5" fmla="*/ 37 h 20"/>
                  <a:gd name="T6" fmla="*/ 130 w 136"/>
                  <a:gd name="T7" fmla="*/ 9 h 20"/>
                  <a:gd name="T8" fmla="*/ 38 w 136"/>
                  <a:gd name="T9" fmla="*/ 4 h 20"/>
                  <a:gd name="T10" fmla="*/ 0 w 136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6" h="20">
                    <a:moveTo>
                      <a:pt x="136" y="20"/>
                    </a:moveTo>
                    <a:cubicBezTo>
                      <a:pt x="132" y="18"/>
                      <a:pt x="125" y="19"/>
                      <a:pt x="120" y="18"/>
                    </a:cubicBezTo>
                    <a:cubicBezTo>
                      <a:pt x="112" y="17"/>
                      <a:pt x="102" y="14"/>
                      <a:pt x="94" y="12"/>
                    </a:cubicBezTo>
                    <a:cubicBezTo>
                      <a:pt x="79" y="8"/>
                      <a:pt x="64" y="5"/>
                      <a:pt x="48" y="3"/>
                    </a:cubicBezTo>
                    <a:cubicBezTo>
                      <a:pt x="37" y="1"/>
                      <a:pt x="26" y="2"/>
                      <a:pt x="14" y="1"/>
                    </a:cubicBezTo>
                    <a:cubicBezTo>
                      <a:pt x="10" y="1"/>
                      <a:pt x="5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59" name="Freeform 183">
                <a:extLst>
                  <a:ext uri="{FF2B5EF4-FFF2-40B4-BE49-F238E27FC236}">
                    <a16:creationId xmlns:a16="http://schemas.microsoft.com/office/drawing/2014/main" id="{1D7DDA24-2B7B-498A-AED5-116D8F6C8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7137" y="2766547"/>
                <a:ext cx="349715" cy="46397"/>
              </a:xfrm>
              <a:custGeom>
                <a:avLst/>
                <a:gdLst>
                  <a:gd name="T0" fmla="*/ 614 w 229"/>
                  <a:gd name="T1" fmla="*/ 12 h 19"/>
                  <a:gd name="T2" fmla="*/ 596 w 229"/>
                  <a:gd name="T3" fmla="*/ 17 h 19"/>
                  <a:gd name="T4" fmla="*/ 558 w 229"/>
                  <a:gd name="T5" fmla="*/ 21 h 19"/>
                  <a:gd name="T6" fmla="*/ 434 w 229"/>
                  <a:gd name="T7" fmla="*/ 12 h 19"/>
                  <a:gd name="T8" fmla="*/ 319 w 229"/>
                  <a:gd name="T9" fmla="*/ 3 h 19"/>
                  <a:gd name="T10" fmla="*/ 210 w 229"/>
                  <a:gd name="T11" fmla="*/ 12 h 19"/>
                  <a:gd name="T12" fmla="*/ 34 w 229"/>
                  <a:gd name="T13" fmla="*/ 54 h 19"/>
                  <a:gd name="T14" fmla="*/ 0 w 229"/>
                  <a:gd name="T15" fmla="*/ 5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" h="19">
                    <a:moveTo>
                      <a:pt x="229" y="4"/>
                    </a:moveTo>
                    <a:cubicBezTo>
                      <a:pt x="227" y="4"/>
                      <a:pt x="225" y="5"/>
                      <a:pt x="222" y="6"/>
                    </a:cubicBezTo>
                    <a:cubicBezTo>
                      <a:pt x="217" y="7"/>
                      <a:pt x="212" y="7"/>
                      <a:pt x="208" y="7"/>
                    </a:cubicBezTo>
                    <a:cubicBezTo>
                      <a:pt x="193" y="6"/>
                      <a:pt x="177" y="6"/>
                      <a:pt x="162" y="4"/>
                    </a:cubicBezTo>
                    <a:cubicBezTo>
                      <a:pt x="148" y="1"/>
                      <a:pt x="133" y="1"/>
                      <a:pt x="119" y="1"/>
                    </a:cubicBezTo>
                    <a:cubicBezTo>
                      <a:pt x="106" y="0"/>
                      <a:pt x="91" y="1"/>
                      <a:pt x="78" y="4"/>
                    </a:cubicBezTo>
                    <a:cubicBezTo>
                      <a:pt x="56" y="9"/>
                      <a:pt x="35" y="18"/>
                      <a:pt x="13" y="18"/>
                    </a:cubicBezTo>
                    <a:cubicBezTo>
                      <a:pt x="8" y="19"/>
                      <a:pt x="5" y="19"/>
                      <a:pt x="0" y="19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0" name="Freeform 184">
                <a:extLst>
                  <a:ext uri="{FF2B5EF4-FFF2-40B4-BE49-F238E27FC236}">
                    <a16:creationId xmlns:a16="http://schemas.microsoft.com/office/drawing/2014/main" id="{1F324B7F-0C2B-4237-BC17-4AC9998DF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208" y="2710309"/>
                <a:ext cx="294693" cy="57644"/>
              </a:xfrm>
              <a:custGeom>
                <a:avLst/>
                <a:gdLst>
                  <a:gd name="T0" fmla="*/ 517 w 193"/>
                  <a:gd name="T1" fmla="*/ 9 h 24"/>
                  <a:gd name="T2" fmla="*/ 386 w 193"/>
                  <a:gd name="T3" fmla="*/ 3 h 24"/>
                  <a:gd name="T4" fmla="*/ 232 w 193"/>
                  <a:gd name="T5" fmla="*/ 38 h 24"/>
                  <a:gd name="T6" fmla="*/ 46 w 193"/>
                  <a:gd name="T7" fmla="*/ 65 h 24"/>
                  <a:gd name="T8" fmla="*/ 0 w 193"/>
                  <a:gd name="T9" fmla="*/ 7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24">
                    <a:moveTo>
                      <a:pt x="193" y="3"/>
                    </a:moveTo>
                    <a:cubicBezTo>
                      <a:pt x="177" y="3"/>
                      <a:pt x="161" y="0"/>
                      <a:pt x="144" y="1"/>
                    </a:cubicBezTo>
                    <a:cubicBezTo>
                      <a:pt x="124" y="2"/>
                      <a:pt x="106" y="9"/>
                      <a:pt x="87" y="13"/>
                    </a:cubicBezTo>
                    <a:cubicBezTo>
                      <a:pt x="63" y="18"/>
                      <a:pt x="40" y="20"/>
                      <a:pt x="17" y="22"/>
                    </a:cubicBezTo>
                    <a:cubicBezTo>
                      <a:pt x="12" y="23"/>
                      <a:pt x="5" y="23"/>
                      <a:pt x="0" y="24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1" name="Freeform 185">
                <a:extLst>
                  <a:ext uri="{FF2B5EF4-FFF2-40B4-BE49-F238E27FC236}">
                    <a16:creationId xmlns:a16="http://schemas.microsoft.com/office/drawing/2014/main" id="{B596F3B8-BF52-47C4-BAA6-15B40CF5E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845" y="2685002"/>
                <a:ext cx="193975" cy="42178"/>
              </a:xfrm>
              <a:custGeom>
                <a:avLst/>
                <a:gdLst>
                  <a:gd name="T0" fmla="*/ 0 w 127"/>
                  <a:gd name="T1" fmla="*/ 44 h 17"/>
                  <a:gd name="T2" fmla="*/ 118 w 127"/>
                  <a:gd name="T3" fmla="*/ 28 h 17"/>
                  <a:gd name="T4" fmla="*/ 255 w 127"/>
                  <a:gd name="T5" fmla="*/ 4 h 17"/>
                  <a:gd name="T6" fmla="*/ 308 w 127"/>
                  <a:gd name="T7" fmla="*/ 7 h 17"/>
                  <a:gd name="T8" fmla="*/ 341 w 12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17">
                    <a:moveTo>
                      <a:pt x="0" y="14"/>
                    </a:moveTo>
                    <a:cubicBezTo>
                      <a:pt x="14" y="17"/>
                      <a:pt x="31" y="12"/>
                      <a:pt x="44" y="9"/>
                    </a:cubicBezTo>
                    <a:cubicBezTo>
                      <a:pt x="61" y="6"/>
                      <a:pt x="78" y="2"/>
                      <a:pt x="95" y="1"/>
                    </a:cubicBezTo>
                    <a:cubicBezTo>
                      <a:pt x="102" y="0"/>
                      <a:pt x="108" y="1"/>
                      <a:pt x="115" y="2"/>
                    </a:cubicBezTo>
                    <a:cubicBezTo>
                      <a:pt x="119" y="2"/>
                      <a:pt x="124" y="2"/>
                      <a:pt x="127" y="3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2" name="Freeform 186">
                <a:extLst>
                  <a:ext uri="{FF2B5EF4-FFF2-40B4-BE49-F238E27FC236}">
                    <a16:creationId xmlns:a16="http://schemas.microsoft.com/office/drawing/2014/main" id="{B3D16BF6-92FA-4CA7-97A7-7A7FEE443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1917" y="2704686"/>
                <a:ext cx="321738" cy="42178"/>
              </a:xfrm>
              <a:custGeom>
                <a:avLst/>
                <a:gdLst>
                  <a:gd name="T0" fmla="*/ 564 w 211"/>
                  <a:gd name="T1" fmla="*/ 16 h 17"/>
                  <a:gd name="T2" fmla="*/ 513 w 211"/>
                  <a:gd name="T3" fmla="*/ 16 h 17"/>
                  <a:gd name="T4" fmla="*/ 422 w 211"/>
                  <a:gd name="T5" fmla="*/ 9 h 17"/>
                  <a:gd name="T6" fmla="*/ 302 w 211"/>
                  <a:gd name="T7" fmla="*/ 9 h 17"/>
                  <a:gd name="T8" fmla="*/ 177 w 211"/>
                  <a:gd name="T9" fmla="*/ 7 h 17"/>
                  <a:gd name="T10" fmla="*/ 3 w 211"/>
                  <a:gd name="T11" fmla="*/ 49 h 17"/>
                  <a:gd name="T12" fmla="*/ 0 w 211"/>
                  <a:gd name="T13" fmla="*/ 5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17">
                    <a:moveTo>
                      <a:pt x="211" y="5"/>
                    </a:moveTo>
                    <a:cubicBezTo>
                      <a:pt x="206" y="4"/>
                      <a:pt x="197" y="5"/>
                      <a:pt x="192" y="5"/>
                    </a:cubicBezTo>
                    <a:cubicBezTo>
                      <a:pt x="180" y="6"/>
                      <a:pt x="169" y="3"/>
                      <a:pt x="158" y="3"/>
                    </a:cubicBezTo>
                    <a:cubicBezTo>
                      <a:pt x="143" y="3"/>
                      <a:pt x="128" y="4"/>
                      <a:pt x="113" y="3"/>
                    </a:cubicBezTo>
                    <a:cubicBezTo>
                      <a:pt x="97" y="3"/>
                      <a:pt x="81" y="4"/>
                      <a:pt x="66" y="2"/>
                    </a:cubicBezTo>
                    <a:cubicBezTo>
                      <a:pt x="43" y="0"/>
                      <a:pt x="20" y="0"/>
                      <a:pt x="1" y="16"/>
                    </a:cubicBezTo>
                    <a:cubicBezTo>
                      <a:pt x="1" y="16"/>
                      <a:pt x="0" y="17"/>
                      <a:pt x="0" y="17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3" name="Freeform 187">
                <a:extLst>
                  <a:ext uri="{FF2B5EF4-FFF2-40B4-BE49-F238E27FC236}">
                    <a16:creationId xmlns:a16="http://schemas.microsoft.com/office/drawing/2014/main" id="{53BA03DF-0EAB-4811-9A65-AD167994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6419" y="2694843"/>
                <a:ext cx="261120" cy="71703"/>
              </a:xfrm>
              <a:custGeom>
                <a:avLst/>
                <a:gdLst>
                  <a:gd name="T0" fmla="*/ 458 w 171"/>
                  <a:gd name="T1" fmla="*/ 90 h 29"/>
                  <a:gd name="T2" fmla="*/ 388 w 171"/>
                  <a:gd name="T3" fmla="*/ 90 h 29"/>
                  <a:gd name="T4" fmla="*/ 321 w 171"/>
                  <a:gd name="T5" fmla="*/ 83 h 29"/>
                  <a:gd name="T6" fmla="*/ 206 w 171"/>
                  <a:gd name="T7" fmla="*/ 53 h 29"/>
                  <a:gd name="T8" fmla="*/ 100 w 171"/>
                  <a:gd name="T9" fmla="*/ 21 h 29"/>
                  <a:gd name="T10" fmla="*/ 51 w 171"/>
                  <a:gd name="T11" fmla="*/ 7 h 29"/>
                  <a:gd name="T12" fmla="*/ 3 w 171"/>
                  <a:gd name="T13" fmla="*/ 4 h 29"/>
                  <a:gd name="T14" fmla="*/ 0 w 171"/>
                  <a:gd name="T15" fmla="*/ 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1" h="29">
                    <a:moveTo>
                      <a:pt x="171" y="29"/>
                    </a:moveTo>
                    <a:cubicBezTo>
                      <a:pt x="165" y="25"/>
                      <a:pt x="153" y="29"/>
                      <a:pt x="145" y="29"/>
                    </a:cubicBezTo>
                    <a:cubicBezTo>
                      <a:pt x="137" y="29"/>
                      <a:pt x="128" y="28"/>
                      <a:pt x="120" y="27"/>
                    </a:cubicBezTo>
                    <a:cubicBezTo>
                      <a:pt x="105" y="25"/>
                      <a:pt x="92" y="20"/>
                      <a:pt x="77" y="17"/>
                    </a:cubicBezTo>
                    <a:cubicBezTo>
                      <a:pt x="64" y="14"/>
                      <a:pt x="51" y="9"/>
                      <a:pt x="37" y="7"/>
                    </a:cubicBezTo>
                    <a:cubicBezTo>
                      <a:pt x="31" y="5"/>
                      <a:pt x="25" y="3"/>
                      <a:pt x="19" y="2"/>
                    </a:cubicBezTo>
                    <a:cubicBezTo>
                      <a:pt x="13" y="1"/>
                      <a:pt x="6" y="3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4" name="Freeform 188">
                <a:extLst>
                  <a:ext uri="{FF2B5EF4-FFF2-40B4-BE49-F238E27FC236}">
                    <a16:creationId xmlns:a16="http://schemas.microsoft.com/office/drawing/2014/main" id="{5ECA669D-F8BA-4CCF-82E7-160FC8F8F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2562" y="2680784"/>
                <a:ext cx="349715" cy="87169"/>
              </a:xfrm>
              <a:custGeom>
                <a:avLst/>
                <a:gdLst>
                  <a:gd name="T0" fmla="*/ 614 w 229"/>
                  <a:gd name="T1" fmla="*/ 33 h 36"/>
                  <a:gd name="T2" fmla="*/ 424 w 229"/>
                  <a:gd name="T3" fmla="*/ 16 h 36"/>
                  <a:gd name="T4" fmla="*/ 247 w 229"/>
                  <a:gd name="T5" fmla="*/ 9 h 36"/>
                  <a:gd name="T6" fmla="*/ 72 w 229"/>
                  <a:gd name="T7" fmla="*/ 71 h 36"/>
                  <a:gd name="T8" fmla="*/ 0 w 229"/>
                  <a:gd name="T9" fmla="*/ 10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" h="36">
                    <a:moveTo>
                      <a:pt x="229" y="11"/>
                    </a:moveTo>
                    <a:cubicBezTo>
                      <a:pt x="206" y="17"/>
                      <a:pt x="181" y="8"/>
                      <a:pt x="158" y="5"/>
                    </a:cubicBezTo>
                    <a:cubicBezTo>
                      <a:pt x="136" y="1"/>
                      <a:pt x="113" y="0"/>
                      <a:pt x="92" y="3"/>
                    </a:cubicBezTo>
                    <a:cubicBezTo>
                      <a:pt x="69" y="7"/>
                      <a:pt x="48" y="15"/>
                      <a:pt x="27" y="24"/>
                    </a:cubicBezTo>
                    <a:cubicBezTo>
                      <a:pt x="17" y="28"/>
                      <a:pt x="9" y="34"/>
                      <a:pt x="0" y="36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5" name="Freeform 189">
                <a:extLst>
                  <a:ext uri="{FF2B5EF4-FFF2-40B4-BE49-F238E27FC236}">
                    <a16:creationId xmlns:a16="http://schemas.microsoft.com/office/drawing/2014/main" id="{AEC02BCB-CAEA-423F-A283-30DC33AC9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3565" y="2694843"/>
                <a:ext cx="359974" cy="26713"/>
              </a:xfrm>
              <a:custGeom>
                <a:avLst/>
                <a:gdLst>
                  <a:gd name="T0" fmla="*/ 0 w 236"/>
                  <a:gd name="T1" fmla="*/ 24 h 11"/>
                  <a:gd name="T2" fmla="*/ 106 w 236"/>
                  <a:gd name="T3" fmla="*/ 16 h 11"/>
                  <a:gd name="T4" fmla="*/ 216 w 236"/>
                  <a:gd name="T5" fmla="*/ 16 h 11"/>
                  <a:gd name="T6" fmla="*/ 433 w 236"/>
                  <a:gd name="T7" fmla="*/ 21 h 11"/>
                  <a:gd name="T8" fmla="*/ 561 w 236"/>
                  <a:gd name="T9" fmla="*/ 3 h 11"/>
                  <a:gd name="T10" fmla="*/ 631 w 236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6" h="11">
                    <a:moveTo>
                      <a:pt x="0" y="8"/>
                    </a:moveTo>
                    <a:cubicBezTo>
                      <a:pt x="13" y="9"/>
                      <a:pt x="27" y="6"/>
                      <a:pt x="40" y="5"/>
                    </a:cubicBezTo>
                    <a:cubicBezTo>
                      <a:pt x="53" y="4"/>
                      <a:pt x="67" y="3"/>
                      <a:pt x="81" y="5"/>
                    </a:cubicBezTo>
                    <a:cubicBezTo>
                      <a:pt x="109" y="8"/>
                      <a:pt x="134" y="11"/>
                      <a:pt x="162" y="7"/>
                    </a:cubicBezTo>
                    <a:cubicBezTo>
                      <a:pt x="178" y="5"/>
                      <a:pt x="194" y="1"/>
                      <a:pt x="210" y="1"/>
                    </a:cubicBezTo>
                    <a:cubicBezTo>
                      <a:pt x="216" y="1"/>
                      <a:pt x="230" y="0"/>
                      <a:pt x="236" y="1"/>
                    </a:cubicBezTo>
                  </a:path>
                </a:pathLst>
              </a:custGeom>
              <a:noFill/>
              <a:ln w="6350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6" name="Freeform 190">
                <a:extLst>
                  <a:ext uri="{FF2B5EF4-FFF2-40B4-BE49-F238E27FC236}">
                    <a16:creationId xmlns:a16="http://schemas.microsoft.com/office/drawing/2014/main" id="{46758A97-6285-4AD8-9B66-BCECB237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540" y="2456773"/>
                <a:ext cx="59685" cy="29525"/>
              </a:xfrm>
              <a:custGeom>
                <a:avLst/>
                <a:gdLst>
                  <a:gd name="T0" fmla="*/ 8 w 39"/>
                  <a:gd name="T1" fmla="*/ 21 h 12"/>
                  <a:gd name="T2" fmla="*/ 62 w 39"/>
                  <a:gd name="T3" fmla="*/ 28 h 12"/>
                  <a:gd name="T4" fmla="*/ 84 w 39"/>
                  <a:gd name="T5" fmla="*/ 32 h 12"/>
                  <a:gd name="T6" fmla="*/ 105 w 39"/>
                  <a:gd name="T7" fmla="*/ 7 h 12"/>
                  <a:gd name="T8" fmla="*/ 80 w 39"/>
                  <a:gd name="T9" fmla="*/ 9 h 12"/>
                  <a:gd name="T10" fmla="*/ 51 w 39"/>
                  <a:gd name="T11" fmla="*/ 4 h 12"/>
                  <a:gd name="T12" fmla="*/ 0 w 39"/>
                  <a:gd name="T13" fmla="*/ 19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2">
                    <a:moveTo>
                      <a:pt x="3" y="7"/>
                    </a:moveTo>
                    <a:cubicBezTo>
                      <a:pt x="10" y="7"/>
                      <a:pt x="17" y="6"/>
                      <a:pt x="23" y="9"/>
                    </a:cubicBezTo>
                    <a:cubicBezTo>
                      <a:pt x="27" y="11"/>
                      <a:pt x="28" y="12"/>
                      <a:pt x="31" y="10"/>
                    </a:cubicBezTo>
                    <a:cubicBezTo>
                      <a:pt x="33" y="8"/>
                      <a:pt x="39" y="4"/>
                      <a:pt x="39" y="2"/>
                    </a:cubicBezTo>
                    <a:cubicBezTo>
                      <a:pt x="36" y="1"/>
                      <a:pt x="33" y="2"/>
                      <a:pt x="30" y="3"/>
                    </a:cubicBezTo>
                    <a:cubicBezTo>
                      <a:pt x="26" y="3"/>
                      <a:pt x="23" y="2"/>
                      <a:pt x="19" y="1"/>
                    </a:cubicBezTo>
                    <a:cubicBezTo>
                      <a:pt x="14" y="0"/>
                      <a:pt x="1" y="1"/>
                      <a:pt x="0" y="6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7" name="Freeform 191">
                <a:extLst>
                  <a:ext uri="{FF2B5EF4-FFF2-40B4-BE49-F238E27FC236}">
                    <a16:creationId xmlns:a16="http://schemas.microsoft.com/office/drawing/2014/main" id="{B9218861-A2E0-4652-AEDC-4C22D5453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656" y="2359549"/>
                <a:ext cx="52224" cy="44990"/>
              </a:xfrm>
              <a:custGeom>
                <a:avLst/>
                <a:gdLst>
                  <a:gd name="T0" fmla="*/ 3 w 34"/>
                  <a:gd name="T1" fmla="*/ 25 h 18"/>
                  <a:gd name="T2" fmla="*/ 68 w 34"/>
                  <a:gd name="T3" fmla="*/ 57 h 18"/>
                  <a:gd name="T4" fmla="*/ 92 w 34"/>
                  <a:gd name="T5" fmla="*/ 28 h 18"/>
                  <a:gd name="T6" fmla="*/ 46 w 34"/>
                  <a:gd name="T7" fmla="*/ 12 h 18"/>
                  <a:gd name="T8" fmla="*/ 0 w 34"/>
                  <a:gd name="T9" fmla="*/ 2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1" y="8"/>
                    </a:moveTo>
                    <a:cubicBezTo>
                      <a:pt x="10" y="0"/>
                      <a:pt x="18" y="17"/>
                      <a:pt x="25" y="18"/>
                    </a:cubicBezTo>
                    <a:cubicBezTo>
                      <a:pt x="26" y="14"/>
                      <a:pt x="30" y="11"/>
                      <a:pt x="34" y="9"/>
                    </a:cubicBezTo>
                    <a:cubicBezTo>
                      <a:pt x="26" y="11"/>
                      <a:pt x="23" y="8"/>
                      <a:pt x="17" y="4"/>
                    </a:cubicBezTo>
                    <a:cubicBezTo>
                      <a:pt x="11" y="0"/>
                      <a:pt x="4" y="1"/>
                      <a:pt x="0" y="7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8" name="Freeform 192">
                <a:extLst>
                  <a:ext uri="{FF2B5EF4-FFF2-40B4-BE49-F238E27FC236}">
                    <a16:creationId xmlns:a16="http://schemas.microsoft.com/office/drawing/2014/main" id="{4CC7B5EE-C47F-4251-B1F2-DBE08296A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086" y="2322268"/>
                <a:ext cx="41033" cy="33742"/>
              </a:xfrm>
              <a:custGeom>
                <a:avLst/>
                <a:gdLst>
                  <a:gd name="T0" fmla="*/ 0 w 27"/>
                  <a:gd name="T1" fmla="*/ 24 h 14"/>
                  <a:gd name="T2" fmla="*/ 55 w 27"/>
                  <a:gd name="T3" fmla="*/ 41 h 14"/>
                  <a:gd name="T4" fmla="*/ 68 w 27"/>
                  <a:gd name="T5" fmla="*/ 21 h 14"/>
                  <a:gd name="T6" fmla="*/ 51 w 27"/>
                  <a:gd name="T7" fmla="*/ 12 h 14"/>
                  <a:gd name="T8" fmla="*/ 3 w 27"/>
                  <a:gd name="T9" fmla="*/ 2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4">
                    <a:moveTo>
                      <a:pt x="0" y="8"/>
                    </a:moveTo>
                    <a:cubicBezTo>
                      <a:pt x="6" y="0"/>
                      <a:pt x="17" y="9"/>
                      <a:pt x="21" y="14"/>
                    </a:cubicBezTo>
                    <a:cubicBezTo>
                      <a:pt x="21" y="13"/>
                      <a:pt x="26" y="8"/>
                      <a:pt x="26" y="7"/>
                    </a:cubicBezTo>
                    <a:cubicBezTo>
                      <a:pt x="27" y="4"/>
                      <a:pt x="22" y="4"/>
                      <a:pt x="19" y="4"/>
                    </a:cubicBezTo>
                    <a:cubicBezTo>
                      <a:pt x="11" y="2"/>
                      <a:pt x="6" y="1"/>
                      <a:pt x="1" y="8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69" name="Freeform 193">
                <a:extLst>
                  <a:ext uri="{FF2B5EF4-FFF2-40B4-BE49-F238E27FC236}">
                    <a16:creationId xmlns:a16="http://schemas.microsoft.com/office/drawing/2014/main" id="{4A6C9BEE-EB49-49C1-B40A-E74CA067A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779" y="2422923"/>
                <a:ext cx="45696" cy="42178"/>
              </a:xfrm>
              <a:custGeom>
                <a:avLst/>
                <a:gdLst>
                  <a:gd name="T0" fmla="*/ 0 w 30"/>
                  <a:gd name="T1" fmla="*/ 34 h 17"/>
                  <a:gd name="T2" fmla="*/ 64 w 30"/>
                  <a:gd name="T3" fmla="*/ 53 h 17"/>
                  <a:gd name="T4" fmla="*/ 80 w 30"/>
                  <a:gd name="T5" fmla="*/ 25 h 17"/>
                  <a:gd name="T6" fmla="*/ 59 w 30"/>
                  <a:gd name="T7" fmla="*/ 21 h 17"/>
                  <a:gd name="T8" fmla="*/ 8 w 30"/>
                  <a:gd name="T9" fmla="*/ 2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0" y="11"/>
                    </a:moveTo>
                    <a:cubicBezTo>
                      <a:pt x="6" y="5"/>
                      <a:pt x="20" y="14"/>
                      <a:pt x="24" y="17"/>
                    </a:cubicBezTo>
                    <a:cubicBezTo>
                      <a:pt x="26" y="16"/>
                      <a:pt x="30" y="11"/>
                      <a:pt x="30" y="8"/>
                    </a:cubicBezTo>
                    <a:cubicBezTo>
                      <a:pt x="30" y="3"/>
                      <a:pt x="25" y="7"/>
                      <a:pt x="22" y="7"/>
                    </a:cubicBezTo>
                    <a:cubicBezTo>
                      <a:pt x="14" y="7"/>
                      <a:pt x="9" y="0"/>
                      <a:pt x="3" y="9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0" name="Freeform 194">
                <a:extLst>
                  <a:ext uri="{FF2B5EF4-FFF2-40B4-BE49-F238E27FC236}">
                    <a16:creationId xmlns:a16="http://schemas.microsoft.com/office/drawing/2014/main" id="{BE021ED1-70B8-4613-8185-EBCAD81F7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416" y="2348515"/>
                <a:ext cx="48494" cy="49208"/>
              </a:xfrm>
              <a:custGeom>
                <a:avLst/>
                <a:gdLst>
                  <a:gd name="T0" fmla="*/ 0 w 32"/>
                  <a:gd name="T1" fmla="*/ 37 h 20"/>
                  <a:gd name="T2" fmla="*/ 46 w 32"/>
                  <a:gd name="T3" fmla="*/ 37 h 20"/>
                  <a:gd name="T4" fmla="*/ 85 w 32"/>
                  <a:gd name="T5" fmla="*/ 33 h 20"/>
                  <a:gd name="T6" fmla="*/ 0 w 32"/>
                  <a:gd name="T7" fmla="*/ 3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20">
                    <a:moveTo>
                      <a:pt x="0" y="12"/>
                    </a:moveTo>
                    <a:cubicBezTo>
                      <a:pt x="5" y="9"/>
                      <a:pt x="11" y="9"/>
                      <a:pt x="17" y="12"/>
                    </a:cubicBezTo>
                    <a:cubicBezTo>
                      <a:pt x="23" y="14"/>
                      <a:pt x="27" y="20"/>
                      <a:pt x="32" y="11"/>
                    </a:cubicBezTo>
                    <a:cubicBezTo>
                      <a:pt x="19" y="10"/>
                      <a:pt x="10" y="0"/>
                      <a:pt x="0" y="11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1" name="Freeform 195">
                <a:extLst>
                  <a:ext uri="{FF2B5EF4-FFF2-40B4-BE49-F238E27FC236}">
                    <a16:creationId xmlns:a16="http://schemas.microsoft.com/office/drawing/2014/main" id="{FFD5CCAD-579D-4C37-AB0B-5D7262CE2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036" y="2378505"/>
                <a:ext cx="45696" cy="36554"/>
              </a:xfrm>
              <a:custGeom>
                <a:avLst/>
                <a:gdLst>
                  <a:gd name="T0" fmla="*/ 0 w 30"/>
                  <a:gd name="T1" fmla="*/ 29 h 15"/>
                  <a:gd name="T2" fmla="*/ 42 w 30"/>
                  <a:gd name="T3" fmla="*/ 29 h 15"/>
                  <a:gd name="T4" fmla="*/ 80 w 30"/>
                  <a:gd name="T5" fmla="*/ 17 h 15"/>
                  <a:gd name="T6" fmla="*/ 38 w 30"/>
                  <a:gd name="T7" fmla="*/ 12 h 15"/>
                  <a:gd name="T8" fmla="*/ 3 w 30"/>
                  <a:gd name="T9" fmla="*/ 2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0" y="10"/>
                    </a:moveTo>
                    <a:cubicBezTo>
                      <a:pt x="4" y="4"/>
                      <a:pt x="12" y="8"/>
                      <a:pt x="16" y="10"/>
                    </a:cubicBezTo>
                    <a:cubicBezTo>
                      <a:pt x="24" y="15"/>
                      <a:pt x="22" y="10"/>
                      <a:pt x="30" y="6"/>
                    </a:cubicBezTo>
                    <a:cubicBezTo>
                      <a:pt x="25" y="5"/>
                      <a:pt x="19" y="5"/>
                      <a:pt x="14" y="4"/>
                    </a:cubicBezTo>
                    <a:cubicBezTo>
                      <a:pt x="9" y="3"/>
                      <a:pt x="4" y="0"/>
                      <a:pt x="1" y="7"/>
                    </a:cubicBezTo>
                  </a:path>
                </a:pathLst>
              </a:custGeom>
              <a:solidFill>
                <a:srgbClr val="F6B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2" name="Freeform 196">
                <a:extLst>
                  <a:ext uri="{FF2B5EF4-FFF2-40B4-BE49-F238E27FC236}">
                    <a16:creationId xmlns:a16="http://schemas.microsoft.com/office/drawing/2014/main" id="{8A4C2942-CFDD-4E36-9ADA-71BFE32EC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127" y="2449744"/>
                <a:ext cx="31707" cy="36554"/>
              </a:xfrm>
              <a:custGeom>
                <a:avLst/>
                <a:gdLst>
                  <a:gd name="T0" fmla="*/ 0 w 21"/>
                  <a:gd name="T1" fmla="*/ 3 h 15"/>
                  <a:gd name="T2" fmla="*/ 29 w 21"/>
                  <a:gd name="T3" fmla="*/ 16 h 15"/>
                  <a:gd name="T4" fmla="*/ 45 w 21"/>
                  <a:gd name="T5" fmla="*/ 0 h 15"/>
                  <a:gd name="T6" fmla="*/ 3 w 21"/>
                  <a:gd name="T7" fmla="*/ 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5">
                    <a:moveTo>
                      <a:pt x="0" y="1"/>
                    </a:moveTo>
                    <a:cubicBezTo>
                      <a:pt x="4" y="3"/>
                      <a:pt x="6" y="6"/>
                      <a:pt x="11" y="5"/>
                    </a:cubicBezTo>
                    <a:cubicBezTo>
                      <a:pt x="14" y="5"/>
                      <a:pt x="17" y="3"/>
                      <a:pt x="17" y="0"/>
                    </a:cubicBezTo>
                    <a:cubicBezTo>
                      <a:pt x="21" y="10"/>
                      <a:pt x="1" y="15"/>
                      <a:pt x="1" y="3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3" name="Freeform 197">
                <a:extLst>
                  <a:ext uri="{FF2B5EF4-FFF2-40B4-BE49-F238E27FC236}">
                    <a16:creationId xmlns:a16="http://schemas.microsoft.com/office/drawing/2014/main" id="{439CC0B2-3027-464D-AB23-E96418049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9566" y="2408756"/>
                <a:ext cx="25180" cy="26713"/>
              </a:xfrm>
              <a:custGeom>
                <a:avLst/>
                <a:gdLst>
                  <a:gd name="T0" fmla="*/ 0 w 16"/>
                  <a:gd name="T1" fmla="*/ 5 h 11"/>
                  <a:gd name="T2" fmla="*/ 25 w 16"/>
                  <a:gd name="T3" fmla="*/ 21 h 11"/>
                  <a:gd name="T4" fmla="*/ 46 w 16"/>
                  <a:gd name="T5" fmla="*/ 0 h 11"/>
                  <a:gd name="T6" fmla="*/ 24 w 16"/>
                  <a:gd name="T7" fmla="*/ 33 h 11"/>
                  <a:gd name="T8" fmla="*/ 0 w 16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2"/>
                    </a:moveTo>
                    <a:cubicBezTo>
                      <a:pt x="2" y="3"/>
                      <a:pt x="4" y="8"/>
                      <a:pt x="9" y="7"/>
                    </a:cubicBezTo>
                    <a:cubicBezTo>
                      <a:pt x="12" y="6"/>
                      <a:pt x="15" y="3"/>
                      <a:pt x="16" y="0"/>
                    </a:cubicBezTo>
                    <a:cubicBezTo>
                      <a:pt x="16" y="5"/>
                      <a:pt x="15" y="10"/>
                      <a:pt x="8" y="11"/>
                    </a:cubicBezTo>
                    <a:cubicBezTo>
                      <a:pt x="4" y="11"/>
                      <a:pt x="1" y="8"/>
                      <a:pt x="0" y="4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4" name="Freeform 198">
                <a:extLst>
                  <a:ext uri="{FF2B5EF4-FFF2-40B4-BE49-F238E27FC236}">
                    <a16:creationId xmlns:a16="http://schemas.microsoft.com/office/drawing/2014/main" id="{285102FC-B9A3-49B8-B842-4534E5A71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400" y="2365852"/>
                <a:ext cx="28910" cy="32337"/>
              </a:xfrm>
              <a:custGeom>
                <a:avLst/>
                <a:gdLst>
                  <a:gd name="T0" fmla="*/ 0 w 19"/>
                  <a:gd name="T1" fmla="*/ 0 h 13"/>
                  <a:gd name="T2" fmla="*/ 42 w 19"/>
                  <a:gd name="T3" fmla="*/ 0 h 13"/>
                  <a:gd name="T4" fmla="*/ 0 w 19"/>
                  <a:gd name="T5" fmla="*/ 16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0" y="0"/>
                    </a:moveTo>
                    <a:cubicBezTo>
                      <a:pt x="4" y="6"/>
                      <a:pt x="14" y="8"/>
                      <a:pt x="16" y="0"/>
                    </a:cubicBezTo>
                    <a:cubicBezTo>
                      <a:pt x="19" y="8"/>
                      <a:pt x="4" y="13"/>
                      <a:pt x="0" y="5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5" name="Freeform 199">
                <a:extLst>
                  <a:ext uri="{FF2B5EF4-FFF2-40B4-BE49-F238E27FC236}">
                    <a16:creationId xmlns:a16="http://schemas.microsoft.com/office/drawing/2014/main" id="{AF6D8EE9-EDD9-4F64-B73D-FB8C839C5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42" y="2455618"/>
                <a:ext cx="30775" cy="36554"/>
              </a:xfrm>
              <a:custGeom>
                <a:avLst/>
                <a:gdLst>
                  <a:gd name="T0" fmla="*/ 5 w 20"/>
                  <a:gd name="T1" fmla="*/ 0 h 15"/>
                  <a:gd name="T2" fmla="*/ 43 w 20"/>
                  <a:gd name="T3" fmla="*/ 0 h 15"/>
                  <a:gd name="T4" fmla="*/ 3 w 20"/>
                  <a:gd name="T5" fmla="*/ 5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cubicBezTo>
                      <a:pt x="0" y="2"/>
                      <a:pt x="13" y="9"/>
                      <a:pt x="16" y="0"/>
                    </a:cubicBezTo>
                    <a:cubicBezTo>
                      <a:pt x="20" y="7"/>
                      <a:pt x="1" y="15"/>
                      <a:pt x="1" y="2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6" name="Freeform 200">
                <a:extLst>
                  <a:ext uri="{FF2B5EF4-FFF2-40B4-BE49-F238E27FC236}">
                    <a16:creationId xmlns:a16="http://schemas.microsoft.com/office/drawing/2014/main" id="{34673215-B035-44D8-97E9-853074EA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0461" y="2404754"/>
                <a:ext cx="37303" cy="36554"/>
              </a:xfrm>
              <a:custGeom>
                <a:avLst/>
                <a:gdLst>
                  <a:gd name="T0" fmla="*/ 0 w 24"/>
                  <a:gd name="T1" fmla="*/ 0 h 15"/>
                  <a:gd name="T2" fmla="*/ 42 w 24"/>
                  <a:gd name="T3" fmla="*/ 0 h 15"/>
                  <a:gd name="T4" fmla="*/ 12 w 24"/>
                  <a:gd name="T5" fmla="*/ 16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0"/>
                    </a:moveTo>
                    <a:cubicBezTo>
                      <a:pt x="3" y="9"/>
                      <a:pt x="14" y="10"/>
                      <a:pt x="15" y="0"/>
                    </a:cubicBezTo>
                    <a:cubicBezTo>
                      <a:pt x="24" y="14"/>
                      <a:pt x="3" y="15"/>
                      <a:pt x="4" y="5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7" name="Freeform 201">
                <a:extLst>
                  <a:ext uri="{FF2B5EF4-FFF2-40B4-BE49-F238E27FC236}">
                    <a16:creationId xmlns:a16="http://schemas.microsoft.com/office/drawing/2014/main" id="{A9F4ACDC-13C0-4992-8B94-80A013A29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688" y="2424902"/>
                <a:ext cx="33573" cy="43585"/>
              </a:xfrm>
              <a:custGeom>
                <a:avLst/>
                <a:gdLst>
                  <a:gd name="T0" fmla="*/ 5 w 22"/>
                  <a:gd name="T1" fmla="*/ 0 h 18"/>
                  <a:gd name="T2" fmla="*/ 47 w 22"/>
                  <a:gd name="T3" fmla="*/ 3 h 18"/>
                  <a:gd name="T4" fmla="*/ 11 w 22"/>
                  <a:gd name="T5" fmla="*/ 12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2" y="0"/>
                    </a:moveTo>
                    <a:cubicBezTo>
                      <a:pt x="6" y="8"/>
                      <a:pt x="14" y="10"/>
                      <a:pt x="18" y="1"/>
                    </a:cubicBezTo>
                    <a:cubicBezTo>
                      <a:pt x="22" y="18"/>
                      <a:pt x="0" y="10"/>
                      <a:pt x="4" y="4"/>
                    </a:cubicBezTo>
                  </a:path>
                </a:pathLst>
              </a:custGeom>
              <a:solidFill>
                <a:srgbClr val="F9E5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8" name="Freeform 202">
                <a:extLst>
                  <a:ext uri="{FF2B5EF4-FFF2-40B4-BE49-F238E27FC236}">
                    <a16:creationId xmlns:a16="http://schemas.microsoft.com/office/drawing/2014/main" id="{82BBD871-B438-4F5B-9066-E930388D7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329" y="2994311"/>
                <a:ext cx="7460" cy="61862"/>
              </a:xfrm>
              <a:custGeom>
                <a:avLst/>
                <a:gdLst>
                  <a:gd name="T0" fmla="*/ 13 w 5"/>
                  <a:gd name="T1" fmla="*/ 0 h 25"/>
                  <a:gd name="T2" fmla="*/ 0 w 5"/>
                  <a:gd name="T3" fmla="*/ 77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5">
                    <a:moveTo>
                      <a:pt x="5" y="0"/>
                    </a:moveTo>
                    <a:cubicBezTo>
                      <a:pt x="3" y="8"/>
                      <a:pt x="2" y="17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79" name="Freeform 203">
                <a:extLst>
                  <a:ext uri="{FF2B5EF4-FFF2-40B4-BE49-F238E27FC236}">
                    <a16:creationId xmlns:a16="http://schemas.microsoft.com/office/drawing/2014/main" id="{812ECA1F-0331-4458-BD6D-CE23DFBF5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362" y="3011182"/>
                <a:ext cx="4663" cy="64674"/>
              </a:xfrm>
              <a:custGeom>
                <a:avLst/>
                <a:gdLst>
                  <a:gd name="T0" fmla="*/ 8 w 3"/>
                  <a:gd name="T1" fmla="*/ 0 h 26"/>
                  <a:gd name="T2" fmla="*/ 5 w 3"/>
                  <a:gd name="T3" fmla="*/ 81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6">
                    <a:moveTo>
                      <a:pt x="3" y="0"/>
                    </a:moveTo>
                    <a:cubicBezTo>
                      <a:pt x="3" y="8"/>
                      <a:pt x="0" y="18"/>
                      <a:pt x="2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0" name="Freeform 204">
                <a:extLst>
                  <a:ext uri="{FF2B5EF4-FFF2-40B4-BE49-F238E27FC236}">
                    <a16:creationId xmlns:a16="http://schemas.microsoft.com/office/drawing/2014/main" id="{DAEB3086-3DC9-4440-B02F-6C2863034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598" y="3009776"/>
                <a:ext cx="9326" cy="63267"/>
              </a:xfrm>
              <a:custGeom>
                <a:avLst/>
                <a:gdLst>
                  <a:gd name="T0" fmla="*/ 0 w 6"/>
                  <a:gd name="T1" fmla="*/ 0 h 26"/>
                  <a:gd name="T2" fmla="*/ 5 w 6"/>
                  <a:gd name="T3" fmla="*/ 29 h 26"/>
                  <a:gd name="T4" fmla="*/ 12 w 6"/>
                  <a:gd name="T5" fmla="*/ 61 h 26"/>
                  <a:gd name="T6" fmla="*/ 17 w 6"/>
                  <a:gd name="T7" fmla="*/ 7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1" y="3"/>
                      <a:pt x="1" y="7"/>
                      <a:pt x="2" y="10"/>
                    </a:cubicBezTo>
                    <a:cubicBezTo>
                      <a:pt x="3" y="14"/>
                      <a:pt x="4" y="17"/>
                      <a:pt x="4" y="20"/>
                    </a:cubicBezTo>
                    <a:cubicBezTo>
                      <a:pt x="5" y="22"/>
                      <a:pt x="5" y="25"/>
                      <a:pt x="6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1" name="Freeform 205">
                <a:extLst>
                  <a:ext uri="{FF2B5EF4-FFF2-40B4-BE49-F238E27FC236}">
                    <a16:creationId xmlns:a16="http://schemas.microsoft.com/office/drawing/2014/main" id="{FCFF3ABD-6419-451A-92D1-CA34BFD0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3765" y="2994311"/>
                <a:ext cx="18652" cy="56238"/>
              </a:xfrm>
              <a:custGeom>
                <a:avLst/>
                <a:gdLst>
                  <a:gd name="T0" fmla="*/ 0 w 12"/>
                  <a:gd name="T1" fmla="*/ 0 h 23"/>
                  <a:gd name="T2" fmla="*/ 33 w 12"/>
                  <a:gd name="T3" fmla="*/ 7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0" y="0"/>
                    </a:moveTo>
                    <a:cubicBezTo>
                      <a:pt x="4" y="6"/>
                      <a:pt x="8" y="16"/>
                      <a:pt x="12" y="2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2" name="Freeform 206">
                <a:extLst>
                  <a:ext uri="{FF2B5EF4-FFF2-40B4-BE49-F238E27FC236}">
                    <a16:creationId xmlns:a16="http://schemas.microsoft.com/office/drawing/2014/main" id="{A2FFCE61-8B0F-4295-BCFB-95413AB66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4540" y="2964786"/>
                <a:ext cx="19584" cy="39366"/>
              </a:xfrm>
              <a:custGeom>
                <a:avLst/>
                <a:gdLst>
                  <a:gd name="T0" fmla="*/ 0 w 13"/>
                  <a:gd name="T1" fmla="*/ 0 h 16"/>
                  <a:gd name="T2" fmla="*/ 34 w 13"/>
                  <a:gd name="T3" fmla="*/ 4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5" y="5"/>
                      <a:pt x="8" y="12"/>
                      <a:pt x="13" y="1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3" name="Freeform 207">
                <a:extLst>
                  <a:ext uri="{FF2B5EF4-FFF2-40B4-BE49-F238E27FC236}">
                    <a16:creationId xmlns:a16="http://schemas.microsoft.com/office/drawing/2014/main" id="{0D05EF56-855D-430A-8BF3-8AB6D7708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7855" y="2918389"/>
                <a:ext cx="22381" cy="43585"/>
              </a:xfrm>
              <a:custGeom>
                <a:avLst/>
                <a:gdLst>
                  <a:gd name="T0" fmla="*/ 0 w 15"/>
                  <a:gd name="T1" fmla="*/ 0 h 18"/>
                  <a:gd name="T2" fmla="*/ 38 w 15"/>
                  <a:gd name="T3" fmla="*/ 5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8">
                    <a:moveTo>
                      <a:pt x="0" y="0"/>
                    </a:moveTo>
                    <a:cubicBezTo>
                      <a:pt x="6" y="5"/>
                      <a:pt x="11" y="13"/>
                      <a:pt x="15" y="1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4" name="Freeform 208">
                <a:extLst>
                  <a:ext uri="{FF2B5EF4-FFF2-40B4-BE49-F238E27FC236}">
                    <a16:creationId xmlns:a16="http://schemas.microsoft.com/office/drawing/2014/main" id="{9EB52506-DE20-4DE9-B7F4-A54E0E91B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4899" y="2869181"/>
                <a:ext cx="23315" cy="52020"/>
              </a:xfrm>
              <a:custGeom>
                <a:avLst/>
                <a:gdLst>
                  <a:gd name="T0" fmla="*/ 0 w 15"/>
                  <a:gd name="T1" fmla="*/ 0 h 21"/>
                  <a:gd name="T2" fmla="*/ 42 w 15"/>
                  <a:gd name="T3" fmla="*/ 65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cubicBezTo>
                      <a:pt x="8" y="2"/>
                      <a:pt x="9" y="18"/>
                      <a:pt x="15" y="2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5" name="Freeform 209">
                <a:extLst>
                  <a:ext uri="{FF2B5EF4-FFF2-40B4-BE49-F238E27FC236}">
                    <a16:creationId xmlns:a16="http://schemas.microsoft.com/office/drawing/2014/main" id="{A4CF2CA7-54D1-4D09-837B-974AE1013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663" y="2846686"/>
                <a:ext cx="5595" cy="67486"/>
              </a:xfrm>
              <a:custGeom>
                <a:avLst/>
                <a:gdLst>
                  <a:gd name="T0" fmla="*/ 0 w 4"/>
                  <a:gd name="T1" fmla="*/ 0 h 27"/>
                  <a:gd name="T2" fmla="*/ 8 w 4"/>
                  <a:gd name="T3" fmla="*/ 57 h 27"/>
                  <a:gd name="T4" fmla="*/ 9 w 4"/>
                  <a:gd name="T5" fmla="*/ 85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7">
                    <a:moveTo>
                      <a:pt x="0" y="0"/>
                    </a:moveTo>
                    <a:cubicBezTo>
                      <a:pt x="2" y="6"/>
                      <a:pt x="2" y="12"/>
                      <a:pt x="3" y="18"/>
                    </a:cubicBezTo>
                    <a:cubicBezTo>
                      <a:pt x="3" y="21"/>
                      <a:pt x="3" y="25"/>
                      <a:pt x="4" y="2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6" name="Freeform 210">
                <a:extLst>
                  <a:ext uri="{FF2B5EF4-FFF2-40B4-BE49-F238E27FC236}">
                    <a16:creationId xmlns:a16="http://schemas.microsoft.com/office/drawing/2014/main" id="{5F351C3B-8D30-44F5-8642-DCAF8F00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73" y="2856527"/>
                <a:ext cx="10258" cy="57644"/>
              </a:xfrm>
              <a:custGeom>
                <a:avLst/>
                <a:gdLst>
                  <a:gd name="T0" fmla="*/ 13 w 7"/>
                  <a:gd name="T1" fmla="*/ 0 h 23"/>
                  <a:gd name="T2" fmla="*/ 5 w 7"/>
                  <a:gd name="T3" fmla="*/ 48 h 23"/>
                  <a:gd name="T4" fmla="*/ 0 w 7"/>
                  <a:gd name="T5" fmla="*/ 7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3">
                    <a:moveTo>
                      <a:pt x="5" y="0"/>
                    </a:moveTo>
                    <a:cubicBezTo>
                      <a:pt x="7" y="3"/>
                      <a:pt x="3" y="11"/>
                      <a:pt x="2" y="15"/>
                    </a:cubicBezTo>
                    <a:cubicBezTo>
                      <a:pt x="1" y="18"/>
                      <a:pt x="1" y="21"/>
                      <a:pt x="0" y="23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7" name="Freeform 211">
                <a:extLst>
                  <a:ext uri="{FF2B5EF4-FFF2-40B4-BE49-F238E27FC236}">
                    <a16:creationId xmlns:a16="http://schemas.microsoft.com/office/drawing/2014/main" id="{DA3146D2-159B-4085-AB53-D759C74D2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9348" y="2914172"/>
                <a:ext cx="19584" cy="33742"/>
              </a:xfrm>
              <a:custGeom>
                <a:avLst/>
                <a:gdLst>
                  <a:gd name="T0" fmla="*/ 0 w 13"/>
                  <a:gd name="T1" fmla="*/ 41 h 14"/>
                  <a:gd name="T2" fmla="*/ 34 w 13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5" y="12"/>
                      <a:pt x="10" y="4"/>
                      <a:pt x="13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8" name="Freeform 212">
                <a:extLst>
                  <a:ext uri="{FF2B5EF4-FFF2-40B4-BE49-F238E27FC236}">
                    <a16:creationId xmlns:a16="http://schemas.microsoft.com/office/drawing/2014/main" id="{769E8CC9-8158-4EA7-8B61-16F635D0D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5718" y="2954943"/>
                <a:ext cx="14921" cy="44990"/>
              </a:xfrm>
              <a:custGeom>
                <a:avLst/>
                <a:gdLst>
                  <a:gd name="T0" fmla="*/ 26 w 10"/>
                  <a:gd name="T1" fmla="*/ 0 h 18"/>
                  <a:gd name="T2" fmla="*/ 0 w 10"/>
                  <a:gd name="T3" fmla="*/ 57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8">
                    <a:moveTo>
                      <a:pt x="10" y="0"/>
                    </a:moveTo>
                    <a:cubicBezTo>
                      <a:pt x="7" y="6"/>
                      <a:pt x="2" y="12"/>
                      <a:pt x="0" y="1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89" name="Freeform 213">
                <a:extLst>
                  <a:ext uri="{FF2B5EF4-FFF2-40B4-BE49-F238E27FC236}">
                    <a16:creationId xmlns:a16="http://schemas.microsoft.com/office/drawing/2014/main" id="{ACB0BE84-6F65-4AAE-957A-1DF86AB85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3954" y="2980251"/>
                <a:ext cx="9326" cy="60456"/>
              </a:xfrm>
              <a:custGeom>
                <a:avLst/>
                <a:gdLst>
                  <a:gd name="T0" fmla="*/ 0 w 6"/>
                  <a:gd name="T1" fmla="*/ 74 h 25"/>
                  <a:gd name="T2" fmla="*/ 17 w 6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cubicBezTo>
                      <a:pt x="1" y="17"/>
                      <a:pt x="3" y="7"/>
                      <a:pt x="6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0" name="Freeform 214">
                <a:extLst>
                  <a:ext uri="{FF2B5EF4-FFF2-40B4-BE49-F238E27FC236}">
                    <a16:creationId xmlns:a16="http://schemas.microsoft.com/office/drawing/2014/main" id="{2ABCF2F8-AB80-462B-A1B5-062D4D68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515" y="2991499"/>
                <a:ext cx="8394" cy="67486"/>
              </a:xfrm>
              <a:custGeom>
                <a:avLst/>
                <a:gdLst>
                  <a:gd name="T0" fmla="*/ 0 w 6"/>
                  <a:gd name="T1" fmla="*/ 0 h 27"/>
                  <a:gd name="T2" fmla="*/ 9 w 6"/>
                  <a:gd name="T3" fmla="*/ 85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27">
                    <a:moveTo>
                      <a:pt x="0" y="0"/>
                    </a:moveTo>
                    <a:cubicBezTo>
                      <a:pt x="6" y="6"/>
                      <a:pt x="1" y="19"/>
                      <a:pt x="4" y="2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1" name="Freeform 215">
                <a:extLst>
                  <a:ext uri="{FF2B5EF4-FFF2-40B4-BE49-F238E27FC236}">
                    <a16:creationId xmlns:a16="http://schemas.microsoft.com/office/drawing/2014/main" id="{CD66EB49-0161-4C09-8C65-39562F5B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0008" y="2990092"/>
                <a:ext cx="9326" cy="68891"/>
              </a:xfrm>
              <a:custGeom>
                <a:avLst/>
                <a:gdLst>
                  <a:gd name="T0" fmla="*/ 0 w 6"/>
                  <a:gd name="T1" fmla="*/ 0 h 28"/>
                  <a:gd name="T2" fmla="*/ 8 w 6"/>
                  <a:gd name="T3" fmla="*/ 53 h 28"/>
                  <a:gd name="T4" fmla="*/ 17 w 6"/>
                  <a:gd name="T5" fmla="*/ 86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8">
                    <a:moveTo>
                      <a:pt x="0" y="0"/>
                    </a:moveTo>
                    <a:cubicBezTo>
                      <a:pt x="3" y="3"/>
                      <a:pt x="3" y="13"/>
                      <a:pt x="3" y="17"/>
                    </a:cubicBezTo>
                    <a:cubicBezTo>
                      <a:pt x="4" y="21"/>
                      <a:pt x="5" y="25"/>
                      <a:pt x="6" y="28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2" name="Freeform 216">
                <a:extLst>
                  <a:ext uri="{FF2B5EF4-FFF2-40B4-BE49-F238E27FC236}">
                    <a16:creationId xmlns:a16="http://schemas.microsoft.com/office/drawing/2014/main" id="{77CA44E7-F8F6-4C25-BD72-6ACFE944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5704" y="2957755"/>
                <a:ext cx="19584" cy="33742"/>
              </a:xfrm>
              <a:custGeom>
                <a:avLst/>
                <a:gdLst>
                  <a:gd name="T0" fmla="*/ 0 w 13"/>
                  <a:gd name="T1" fmla="*/ 0 h 14"/>
                  <a:gd name="T2" fmla="*/ 34 w 13"/>
                  <a:gd name="T3" fmla="*/ 41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4" y="5"/>
                      <a:pt x="9" y="9"/>
                      <a:pt x="13" y="14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3" name="Freeform 217">
                <a:extLst>
                  <a:ext uri="{FF2B5EF4-FFF2-40B4-BE49-F238E27FC236}">
                    <a16:creationId xmlns:a16="http://schemas.microsoft.com/office/drawing/2014/main" id="{B75E587F-9F98-466A-960A-0F45F315F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5289" y="2904329"/>
                <a:ext cx="20517" cy="11248"/>
              </a:xfrm>
              <a:custGeom>
                <a:avLst/>
                <a:gdLst>
                  <a:gd name="T0" fmla="*/ 37 w 13"/>
                  <a:gd name="T1" fmla="*/ 13 h 5"/>
                  <a:gd name="T2" fmla="*/ 0 w 1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5">
                    <a:moveTo>
                      <a:pt x="13" y="5"/>
                    </a:moveTo>
                    <a:cubicBezTo>
                      <a:pt x="10" y="2"/>
                      <a:pt x="4" y="2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4" name="Freeform 218">
                <a:extLst>
                  <a:ext uri="{FF2B5EF4-FFF2-40B4-BE49-F238E27FC236}">
                    <a16:creationId xmlns:a16="http://schemas.microsoft.com/office/drawing/2014/main" id="{A83FBD56-3276-46EF-A33B-95EEBDE8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076" y="2817161"/>
                <a:ext cx="21449" cy="18277"/>
              </a:xfrm>
              <a:custGeom>
                <a:avLst/>
                <a:gdLst>
                  <a:gd name="T0" fmla="*/ 38 w 14"/>
                  <a:gd name="T1" fmla="*/ 24 h 7"/>
                  <a:gd name="T2" fmla="*/ 0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14" y="7"/>
                    </a:moveTo>
                    <a:cubicBezTo>
                      <a:pt x="9" y="6"/>
                      <a:pt x="5" y="1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5" name="Freeform 219">
                <a:extLst>
                  <a:ext uri="{FF2B5EF4-FFF2-40B4-BE49-F238E27FC236}">
                    <a16:creationId xmlns:a16="http://schemas.microsoft.com/office/drawing/2014/main" id="{A875F2BE-A604-4006-B8F0-B31EBCC52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6838" y="2741240"/>
                <a:ext cx="7460" cy="61862"/>
              </a:xfrm>
              <a:custGeom>
                <a:avLst/>
                <a:gdLst>
                  <a:gd name="T0" fmla="*/ 13 w 5"/>
                  <a:gd name="T1" fmla="*/ 77 h 25"/>
                  <a:gd name="T2" fmla="*/ 0 w 5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5">
                    <a:moveTo>
                      <a:pt x="5" y="25"/>
                    </a:moveTo>
                    <a:cubicBezTo>
                      <a:pt x="0" y="20"/>
                      <a:pt x="0" y="6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6" name="Freeform 220">
                <a:extLst>
                  <a:ext uri="{FF2B5EF4-FFF2-40B4-BE49-F238E27FC236}">
                    <a16:creationId xmlns:a16="http://schemas.microsoft.com/office/drawing/2014/main" id="{83A231C6-C4FC-4F84-B5E2-55C3293D2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7872" y="2744052"/>
                <a:ext cx="11191" cy="66079"/>
              </a:xfrm>
              <a:custGeom>
                <a:avLst/>
                <a:gdLst>
                  <a:gd name="T0" fmla="*/ 15 w 7"/>
                  <a:gd name="T1" fmla="*/ 0 h 27"/>
                  <a:gd name="T2" fmla="*/ 5 w 7"/>
                  <a:gd name="T3" fmla="*/ 57 h 27"/>
                  <a:gd name="T4" fmla="*/ 0 w 7"/>
                  <a:gd name="T5" fmla="*/ 82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7">
                    <a:moveTo>
                      <a:pt x="5" y="0"/>
                    </a:moveTo>
                    <a:cubicBezTo>
                      <a:pt x="7" y="5"/>
                      <a:pt x="3" y="14"/>
                      <a:pt x="2" y="19"/>
                    </a:cubicBezTo>
                    <a:cubicBezTo>
                      <a:pt x="2" y="22"/>
                      <a:pt x="1" y="25"/>
                      <a:pt x="0" y="27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7" name="Freeform 221">
                <a:extLst>
                  <a:ext uri="{FF2B5EF4-FFF2-40B4-BE49-F238E27FC236}">
                    <a16:creationId xmlns:a16="http://schemas.microsoft.com/office/drawing/2014/main" id="{41BAF2CD-12D1-42E3-A512-31CB13165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512" y="2825597"/>
                <a:ext cx="22381" cy="23901"/>
              </a:xfrm>
              <a:custGeom>
                <a:avLst/>
                <a:gdLst>
                  <a:gd name="T0" fmla="*/ 0 w 15"/>
                  <a:gd name="T1" fmla="*/ 29 h 10"/>
                  <a:gd name="T2" fmla="*/ 38 w 15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cubicBezTo>
                      <a:pt x="6" y="8"/>
                      <a:pt x="10" y="2"/>
                      <a:pt x="1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8" name="Freeform 222">
                <a:extLst>
                  <a:ext uri="{FF2B5EF4-FFF2-40B4-BE49-F238E27FC236}">
                    <a16:creationId xmlns:a16="http://schemas.microsoft.com/office/drawing/2014/main" id="{0673C148-FE16-4888-A5AB-54704871E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0096" y="2884647"/>
                <a:ext cx="19584" cy="21089"/>
              </a:xfrm>
              <a:custGeom>
                <a:avLst/>
                <a:gdLst>
                  <a:gd name="T0" fmla="*/ 34 w 13"/>
                  <a:gd name="T1" fmla="*/ 0 h 9"/>
                  <a:gd name="T2" fmla="*/ 0 w 13"/>
                  <a:gd name="T3" fmla="*/ 25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cubicBezTo>
                      <a:pt x="8" y="2"/>
                      <a:pt x="5" y="7"/>
                      <a:pt x="0" y="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299" name="Freeform 223">
                <a:extLst>
                  <a:ext uri="{FF2B5EF4-FFF2-40B4-BE49-F238E27FC236}">
                    <a16:creationId xmlns:a16="http://schemas.microsoft.com/office/drawing/2014/main" id="{5A521472-39F2-448B-8389-C6E2DB71D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208" y="2933854"/>
                <a:ext cx="14921" cy="46397"/>
              </a:xfrm>
              <a:custGeom>
                <a:avLst/>
                <a:gdLst>
                  <a:gd name="T0" fmla="*/ 26 w 10"/>
                  <a:gd name="T1" fmla="*/ 0 h 19"/>
                  <a:gd name="T2" fmla="*/ 0 w 10"/>
                  <a:gd name="T3" fmla="*/ 5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6" y="6"/>
                      <a:pt x="2" y="13"/>
                      <a:pt x="0" y="1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0" name="Freeform 224">
                <a:extLst>
                  <a:ext uri="{FF2B5EF4-FFF2-40B4-BE49-F238E27FC236}">
                    <a16:creationId xmlns:a16="http://schemas.microsoft.com/office/drawing/2014/main" id="{DBAE10A9-5635-45C7-8977-8A944DD72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837" y="2967598"/>
                <a:ext cx="4663" cy="63267"/>
              </a:xfrm>
              <a:custGeom>
                <a:avLst/>
                <a:gdLst>
                  <a:gd name="T0" fmla="*/ 8 w 3"/>
                  <a:gd name="T1" fmla="*/ 0 h 26"/>
                  <a:gd name="T2" fmla="*/ 8 w 3"/>
                  <a:gd name="T3" fmla="*/ 12 h 26"/>
                  <a:gd name="T4" fmla="*/ 3 w 3"/>
                  <a:gd name="T5" fmla="*/ 48 h 26"/>
                  <a:gd name="T6" fmla="*/ 0 w 3"/>
                  <a:gd name="T7" fmla="*/ 7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6">
                    <a:moveTo>
                      <a:pt x="3" y="0"/>
                    </a:moveTo>
                    <a:cubicBezTo>
                      <a:pt x="3" y="1"/>
                      <a:pt x="3" y="3"/>
                      <a:pt x="3" y="4"/>
                    </a:cubicBezTo>
                    <a:cubicBezTo>
                      <a:pt x="2" y="8"/>
                      <a:pt x="2" y="12"/>
                      <a:pt x="1" y="16"/>
                    </a:cubicBezTo>
                    <a:cubicBezTo>
                      <a:pt x="1" y="19"/>
                      <a:pt x="0" y="23"/>
                      <a:pt x="0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1" name="Freeform 225">
                <a:extLst>
                  <a:ext uri="{FF2B5EF4-FFF2-40B4-BE49-F238E27FC236}">
                    <a16:creationId xmlns:a16="http://schemas.microsoft.com/office/drawing/2014/main" id="{7CFE12D8-5EB6-43AA-BB60-4F90F8377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0398" y="2964786"/>
                <a:ext cx="11191" cy="59050"/>
              </a:xfrm>
              <a:custGeom>
                <a:avLst/>
                <a:gdLst>
                  <a:gd name="T0" fmla="*/ 21 w 7"/>
                  <a:gd name="T1" fmla="*/ 74 h 24"/>
                  <a:gd name="T2" fmla="*/ 0 w 7"/>
                  <a:gd name="T3" fmla="*/ 0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4">
                    <a:moveTo>
                      <a:pt x="7" y="24"/>
                    </a:moveTo>
                    <a:cubicBezTo>
                      <a:pt x="2" y="18"/>
                      <a:pt x="3" y="7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2" name="Freeform 226">
                <a:extLst>
                  <a:ext uri="{FF2B5EF4-FFF2-40B4-BE49-F238E27FC236}">
                    <a16:creationId xmlns:a16="http://schemas.microsoft.com/office/drawing/2014/main" id="{3DB7B325-41A2-4D5D-9837-F1A449752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8634" y="2931042"/>
                <a:ext cx="19584" cy="39366"/>
              </a:xfrm>
              <a:custGeom>
                <a:avLst/>
                <a:gdLst>
                  <a:gd name="T0" fmla="*/ 0 w 13"/>
                  <a:gd name="T1" fmla="*/ 0 h 16"/>
                  <a:gd name="T2" fmla="*/ 34 w 13"/>
                  <a:gd name="T3" fmla="*/ 49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4" y="6"/>
                      <a:pt x="9" y="11"/>
                      <a:pt x="13" y="1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3" name="Freeform 227">
                <a:extLst>
                  <a:ext uri="{FF2B5EF4-FFF2-40B4-BE49-F238E27FC236}">
                    <a16:creationId xmlns:a16="http://schemas.microsoft.com/office/drawing/2014/main" id="{462C8C43-7CD5-41C5-85A6-B58F6C285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207" y="2864963"/>
                <a:ext cx="24247" cy="33742"/>
              </a:xfrm>
              <a:custGeom>
                <a:avLst/>
                <a:gdLst>
                  <a:gd name="T0" fmla="*/ 42 w 16"/>
                  <a:gd name="T1" fmla="*/ 41 h 14"/>
                  <a:gd name="T2" fmla="*/ 0 w 16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6" y="14"/>
                    </a:moveTo>
                    <a:cubicBezTo>
                      <a:pt x="12" y="10"/>
                      <a:pt x="3" y="5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4" name="Freeform 228">
                <a:extLst>
                  <a:ext uri="{FF2B5EF4-FFF2-40B4-BE49-F238E27FC236}">
                    <a16:creationId xmlns:a16="http://schemas.microsoft.com/office/drawing/2014/main" id="{69E7AC29-5920-4C42-BD28-8D530E498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0442" y="2790448"/>
                <a:ext cx="19584" cy="52020"/>
              </a:xfrm>
              <a:custGeom>
                <a:avLst/>
                <a:gdLst>
                  <a:gd name="T0" fmla="*/ 0 w 13"/>
                  <a:gd name="T1" fmla="*/ 0 h 21"/>
                  <a:gd name="T2" fmla="*/ 26 w 13"/>
                  <a:gd name="T3" fmla="*/ 44 h 21"/>
                  <a:gd name="T4" fmla="*/ 34 w 13"/>
                  <a:gd name="T5" fmla="*/ 65 h 21"/>
                  <a:gd name="T6" fmla="*/ 34 w 13"/>
                  <a:gd name="T7" fmla="*/ 65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cubicBezTo>
                      <a:pt x="3" y="5"/>
                      <a:pt x="7" y="9"/>
                      <a:pt x="10" y="14"/>
                    </a:cubicBezTo>
                    <a:cubicBezTo>
                      <a:pt x="11" y="17"/>
                      <a:pt x="12" y="19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5" name="Freeform 229">
                <a:extLst>
                  <a:ext uri="{FF2B5EF4-FFF2-40B4-BE49-F238E27FC236}">
                    <a16:creationId xmlns:a16="http://schemas.microsoft.com/office/drawing/2014/main" id="{AB32A691-E1F6-4D6D-BD9A-16AA8F14C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127" y="2751081"/>
                <a:ext cx="2798" cy="66079"/>
              </a:xfrm>
              <a:custGeom>
                <a:avLst/>
                <a:gdLst>
                  <a:gd name="T0" fmla="*/ 5 w 2"/>
                  <a:gd name="T1" fmla="*/ 82 h 27"/>
                  <a:gd name="T2" fmla="*/ 5 w 2"/>
                  <a:gd name="T3" fmla="*/ 24 h 27"/>
                  <a:gd name="T4" fmla="*/ 5 w 2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7">
                    <a:moveTo>
                      <a:pt x="2" y="27"/>
                    </a:moveTo>
                    <a:cubicBezTo>
                      <a:pt x="0" y="21"/>
                      <a:pt x="2" y="14"/>
                      <a:pt x="2" y="8"/>
                    </a:cubicBezTo>
                    <a:cubicBezTo>
                      <a:pt x="2" y="5"/>
                      <a:pt x="2" y="3"/>
                      <a:pt x="2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6" name="Freeform 230">
                <a:extLst>
                  <a:ext uri="{FF2B5EF4-FFF2-40B4-BE49-F238E27FC236}">
                    <a16:creationId xmlns:a16="http://schemas.microsoft.com/office/drawing/2014/main" id="{63083FE4-7344-4ABF-B5D3-9294CA654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688" y="2770765"/>
                <a:ext cx="14921" cy="61862"/>
              </a:xfrm>
              <a:custGeom>
                <a:avLst/>
                <a:gdLst>
                  <a:gd name="T0" fmla="*/ 26 w 10"/>
                  <a:gd name="T1" fmla="*/ 0 h 25"/>
                  <a:gd name="T2" fmla="*/ 8 w 10"/>
                  <a:gd name="T3" fmla="*/ 56 h 25"/>
                  <a:gd name="T4" fmla="*/ 0 w 10"/>
                  <a:gd name="T5" fmla="*/ 77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5">
                    <a:moveTo>
                      <a:pt x="10" y="0"/>
                    </a:moveTo>
                    <a:cubicBezTo>
                      <a:pt x="10" y="5"/>
                      <a:pt x="5" y="13"/>
                      <a:pt x="3" y="18"/>
                    </a:cubicBezTo>
                    <a:cubicBezTo>
                      <a:pt x="2" y="20"/>
                      <a:pt x="0" y="23"/>
                      <a:pt x="0" y="25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7" name="Freeform 231">
                <a:extLst>
                  <a:ext uri="{FF2B5EF4-FFF2-40B4-BE49-F238E27FC236}">
                    <a16:creationId xmlns:a16="http://schemas.microsoft.com/office/drawing/2014/main" id="{46F7765E-5369-4BF0-B290-38F0EC8A1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3384" y="2836844"/>
                <a:ext cx="22381" cy="42178"/>
              </a:xfrm>
              <a:custGeom>
                <a:avLst/>
                <a:gdLst>
                  <a:gd name="T0" fmla="*/ 0 w 15"/>
                  <a:gd name="T1" fmla="*/ 53 h 17"/>
                  <a:gd name="T2" fmla="*/ 38 w 15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7">
                    <a:moveTo>
                      <a:pt x="0" y="17"/>
                    </a:moveTo>
                    <a:cubicBezTo>
                      <a:pt x="4" y="11"/>
                      <a:pt x="9" y="4"/>
                      <a:pt x="15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8" name="Freeform 232">
                <a:extLst>
                  <a:ext uri="{FF2B5EF4-FFF2-40B4-BE49-F238E27FC236}">
                    <a16:creationId xmlns:a16="http://schemas.microsoft.com/office/drawing/2014/main" id="{82B83F22-C075-48A8-8F78-4A2FCAB51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4417" y="2894488"/>
                <a:ext cx="14921" cy="46397"/>
              </a:xfrm>
              <a:custGeom>
                <a:avLst/>
                <a:gdLst>
                  <a:gd name="T0" fmla="*/ 26 w 10"/>
                  <a:gd name="T1" fmla="*/ 0 h 19"/>
                  <a:gd name="T2" fmla="*/ 8 w 10"/>
                  <a:gd name="T3" fmla="*/ 42 h 19"/>
                  <a:gd name="T4" fmla="*/ 0 w 10"/>
                  <a:gd name="T5" fmla="*/ 5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9" y="4"/>
                      <a:pt x="5" y="9"/>
                      <a:pt x="3" y="14"/>
                    </a:cubicBezTo>
                    <a:cubicBezTo>
                      <a:pt x="2" y="16"/>
                      <a:pt x="1" y="18"/>
                      <a:pt x="0" y="19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09" name="Freeform 233">
                <a:extLst>
                  <a:ext uri="{FF2B5EF4-FFF2-40B4-BE49-F238E27FC236}">
                    <a16:creationId xmlns:a16="http://schemas.microsoft.com/office/drawing/2014/main" id="{50B7FA36-726A-4938-9E0A-AC0E9876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80" y="2931042"/>
                <a:ext cx="8394" cy="63267"/>
              </a:xfrm>
              <a:custGeom>
                <a:avLst/>
                <a:gdLst>
                  <a:gd name="T0" fmla="*/ 9 w 6"/>
                  <a:gd name="T1" fmla="*/ 0 h 26"/>
                  <a:gd name="T2" fmla="*/ 5 w 6"/>
                  <a:gd name="T3" fmla="*/ 50 h 26"/>
                  <a:gd name="T4" fmla="*/ 0 w 6"/>
                  <a:gd name="T5" fmla="*/ 78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6">
                    <a:moveTo>
                      <a:pt x="4" y="0"/>
                    </a:moveTo>
                    <a:cubicBezTo>
                      <a:pt x="6" y="3"/>
                      <a:pt x="3" y="13"/>
                      <a:pt x="2" y="17"/>
                    </a:cubicBezTo>
                    <a:cubicBezTo>
                      <a:pt x="2" y="20"/>
                      <a:pt x="1" y="23"/>
                      <a:pt x="0" y="26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0" name="Freeform 234">
                <a:extLst>
                  <a:ext uri="{FF2B5EF4-FFF2-40B4-BE49-F238E27FC236}">
                    <a16:creationId xmlns:a16="http://schemas.microsoft.com/office/drawing/2014/main" id="{A5BB7102-C086-4F9D-8C9A-79FACD943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809" y="2921201"/>
                <a:ext cx="18652" cy="46397"/>
              </a:xfrm>
              <a:custGeom>
                <a:avLst/>
                <a:gdLst>
                  <a:gd name="T0" fmla="*/ 33 w 12"/>
                  <a:gd name="T1" fmla="*/ 57 h 19"/>
                  <a:gd name="T2" fmla="*/ 12 w 12"/>
                  <a:gd name="T3" fmla="*/ 17 h 19"/>
                  <a:gd name="T4" fmla="*/ 8 w 12"/>
                  <a:gd name="T5" fmla="*/ 5 h 19"/>
                  <a:gd name="T6" fmla="*/ 5 w 12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9">
                    <a:moveTo>
                      <a:pt x="12" y="19"/>
                    </a:moveTo>
                    <a:cubicBezTo>
                      <a:pt x="10" y="14"/>
                      <a:pt x="7" y="10"/>
                      <a:pt x="4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0" y="0"/>
                      <a:pt x="2" y="0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1" name="Freeform 235">
                <a:extLst>
                  <a:ext uri="{FF2B5EF4-FFF2-40B4-BE49-F238E27FC236}">
                    <a16:creationId xmlns:a16="http://schemas.microsoft.com/office/drawing/2014/main" id="{E817AB65-E596-4D09-8A27-E8EAEFA00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910" y="2864963"/>
                <a:ext cx="14921" cy="29525"/>
              </a:xfrm>
              <a:custGeom>
                <a:avLst/>
                <a:gdLst>
                  <a:gd name="T0" fmla="*/ 0 w 10"/>
                  <a:gd name="T1" fmla="*/ 0 h 12"/>
                  <a:gd name="T2" fmla="*/ 26 w 10"/>
                  <a:gd name="T3" fmla="*/ 37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cubicBezTo>
                      <a:pt x="2" y="4"/>
                      <a:pt x="10" y="7"/>
                      <a:pt x="10" y="12"/>
                    </a:cubicBezTo>
                  </a:path>
                </a:pathLst>
              </a:custGeom>
              <a:noFill/>
              <a:ln w="11113" cap="rnd">
                <a:solidFill>
                  <a:srgbClr val="3434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2" name="Freeform 236">
                <a:extLst>
                  <a:ext uri="{FF2B5EF4-FFF2-40B4-BE49-F238E27FC236}">
                    <a16:creationId xmlns:a16="http://schemas.microsoft.com/office/drawing/2014/main" id="{51784ACB-3486-4E80-A256-2ACE0C96A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2014" y="2990092"/>
                <a:ext cx="14921" cy="26713"/>
              </a:xfrm>
              <a:custGeom>
                <a:avLst/>
                <a:gdLst>
                  <a:gd name="T0" fmla="*/ 18 w 10"/>
                  <a:gd name="T1" fmla="*/ 12 h 11"/>
                  <a:gd name="T2" fmla="*/ 22 w 10"/>
                  <a:gd name="T3" fmla="*/ 29 h 11"/>
                  <a:gd name="T4" fmla="*/ 8 w 10"/>
                  <a:gd name="T5" fmla="*/ 24 h 11"/>
                  <a:gd name="T6" fmla="*/ 3 w 10"/>
                  <a:gd name="T7" fmla="*/ 3 h 11"/>
                  <a:gd name="T8" fmla="*/ 18 w 10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7" y="4"/>
                    </a:moveTo>
                    <a:cubicBezTo>
                      <a:pt x="10" y="6"/>
                      <a:pt x="10" y="9"/>
                      <a:pt x="9" y="10"/>
                    </a:cubicBezTo>
                    <a:cubicBezTo>
                      <a:pt x="7" y="11"/>
                      <a:pt x="5" y="10"/>
                      <a:pt x="3" y="8"/>
                    </a:cubicBezTo>
                    <a:cubicBezTo>
                      <a:pt x="1" y="5"/>
                      <a:pt x="0" y="2"/>
                      <a:pt x="1" y="1"/>
                    </a:cubicBezTo>
                    <a:cubicBezTo>
                      <a:pt x="3" y="0"/>
                      <a:pt x="5" y="1"/>
                      <a:pt x="7" y="4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3" name="Freeform 237">
                <a:extLst>
                  <a:ext uri="{FF2B5EF4-FFF2-40B4-BE49-F238E27FC236}">
                    <a16:creationId xmlns:a16="http://schemas.microsoft.com/office/drawing/2014/main" id="{5D213D14-30D2-4DA0-BF4E-17187EB43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1384" y="3029459"/>
                <a:ext cx="17719" cy="19684"/>
              </a:xfrm>
              <a:custGeom>
                <a:avLst/>
                <a:gdLst>
                  <a:gd name="T0" fmla="*/ 13 w 12"/>
                  <a:gd name="T1" fmla="*/ 4 h 8"/>
                  <a:gd name="T2" fmla="*/ 27 w 12"/>
                  <a:gd name="T3" fmla="*/ 9 h 8"/>
                  <a:gd name="T4" fmla="*/ 16 w 12"/>
                  <a:gd name="T5" fmla="*/ 21 h 8"/>
                  <a:gd name="T6" fmla="*/ 0 w 12"/>
                  <a:gd name="T7" fmla="*/ 16 h 8"/>
                  <a:gd name="T8" fmla="*/ 13 w 12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5" y="1"/>
                    </a:moveTo>
                    <a:cubicBezTo>
                      <a:pt x="8" y="0"/>
                      <a:pt x="11" y="1"/>
                      <a:pt x="11" y="3"/>
                    </a:cubicBezTo>
                    <a:cubicBezTo>
                      <a:pt x="12" y="4"/>
                      <a:pt x="10" y="6"/>
                      <a:pt x="6" y="7"/>
                    </a:cubicBezTo>
                    <a:cubicBezTo>
                      <a:pt x="3" y="8"/>
                      <a:pt x="0" y="7"/>
                      <a:pt x="0" y="5"/>
                    </a:cubicBezTo>
                    <a:cubicBezTo>
                      <a:pt x="0" y="4"/>
                      <a:pt x="2" y="2"/>
                      <a:pt x="5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4" name="Freeform 238">
                <a:extLst>
                  <a:ext uri="{FF2B5EF4-FFF2-40B4-BE49-F238E27FC236}">
                    <a16:creationId xmlns:a16="http://schemas.microsoft.com/office/drawing/2014/main" id="{B3B38A37-7234-49A4-8A2B-96129383C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2417" y="2994311"/>
                <a:ext cx="18652" cy="19684"/>
              </a:xfrm>
              <a:custGeom>
                <a:avLst/>
                <a:gdLst>
                  <a:gd name="T0" fmla="*/ 20 w 12"/>
                  <a:gd name="T1" fmla="*/ 0 h 8"/>
                  <a:gd name="T2" fmla="*/ 30 w 12"/>
                  <a:gd name="T3" fmla="*/ 16 h 8"/>
                  <a:gd name="T4" fmla="*/ 13 w 12"/>
                  <a:gd name="T5" fmla="*/ 21 h 8"/>
                  <a:gd name="T6" fmla="*/ 0 w 12"/>
                  <a:gd name="T7" fmla="*/ 7 h 8"/>
                  <a:gd name="T8" fmla="*/ 20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0"/>
                    </a:moveTo>
                    <a:cubicBezTo>
                      <a:pt x="10" y="1"/>
                      <a:pt x="12" y="3"/>
                      <a:pt x="11" y="5"/>
                    </a:cubicBezTo>
                    <a:cubicBezTo>
                      <a:pt x="11" y="7"/>
                      <a:pt x="8" y="8"/>
                      <a:pt x="5" y="7"/>
                    </a:cubicBezTo>
                    <a:cubicBezTo>
                      <a:pt x="2" y="6"/>
                      <a:pt x="0" y="4"/>
                      <a:pt x="0" y="2"/>
                    </a:cubicBezTo>
                    <a:cubicBezTo>
                      <a:pt x="1" y="0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5" name="Freeform 239">
                <a:extLst>
                  <a:ext uri="{FF2B5EF4-FFF2-40B4-BE49-F238E27FC236}">
                    <a16:creationId xmlns:a16="http://schemas.microsoft.com/office/drawing/2014/main" id="{C024406A-0BEA-4BE9-ADD8-40E826C9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732" y="2952132"/>
                <a:ext cx="19584" cy="29525"/>
              </a:xfrm>
              <a:custGeom>
                <a:avLst/>
                <a:gdLst>
                  <a:gd name="T0" fmla="*/ 21 w 13"/>
                  <a:gd name="T1" fmla="*/ 4 h 12"/>
                  <a:gd name="T2" fmla="*/ 31 w 13"/>
                  <a:gd name="T3" fmla="*/ 25 h 12"/>
                  <a:gd name="T4" fmla="*/ 13 w 13"/>
                  <a:gd name="T5" fmla="*/ 33 h 12"/>
                  <a:gd name="T6" fmla="*/ 3 w 13"/>
                  <a:gd name="T7" fmla="*/ 12 h 12"/>
                  <a:gd name="T8" fmla="*/ 21 w 13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8" y="1"/>
                    </a:moveTo>
                    <a:cubicBezTo>
                      <a:pt x="11" y="2"/>
                      <a:pt x="13" y="5"/>
                      <a:pt x="12" y="8"/>
                    </a:cubicBezTo>
                    <a:cubicBezTo>
                      <a:pt x="11" y="10"/>
                      <a:pt x="8" y="12"/>
                      <a:pt x="5" y="11"/>
                    </a:cubicBezTo>
                    <a:cubicBezTo>
                      <a:pt x="2" y="10"/>
                      <a:pt x="0" y="7"/>
                      <a:pt x="1" y="4"/>
                    </a:cubicBezTo>
                    <a:cubicBezTo>
                      <a:pt x="2" y="2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6" name="Freeform 240">
                <a:extLst>
                  <a:ext uri="{FF2B5EF4-FFF2-40B4-BE49-F238E27FC236}">
                    <a16:creationId xmlns:a16="http://schemas.microsoft.com/office/drawing/2014/main" id="{7A2C1FDF-7230-4BAF-A1CA-92BC905BC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214" y="2866369"/>
                <a:ext cx="19584" cy="29525"/>
              </a:xfrm>
              <a:custGeom>
                <a:avLst/>
                <a:gdLst>
                  <a:gd name="T0" fmla="*/ 21 w 13"/>
                  <a:gd name="T1" fmla="*/ 4 h 12"/>
                  <a:gd name="T2" fmla="*/ 31 w 13"/>
                  <a:gd name="T3" fmla="*/ 25 h 12"/>
                  <a:gd name="T4" fmla="*/ 13 w 13"/>
                  <a:gd name="T5" fmla="*/ 33 h 12"/>
                  <a:gd name="T6" fmla="*/ 3 w 13"/>
                  <a:gd name="T7" fmla="*/ 12 h 12"/>
                  <a:gd name="T8" fmla="*/ 21 w 13"/>
                  <a:gd name="T9" fmla="*/ 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8" y="1"/>
                    </a:moveTo>
                    <a:cubicBezTo>
                      <a:pt x="11" y="2"/>
                      <a:pt x="13" y="5"/>
                      <a:pt x="12" y="8"/>
                    </a:cubicBezTo>
                    <a:cubicBezTo>
                      <a:pt x="11" y="10"/>
                      <a:pt x="8" y="12"/>
                      <a:pt x="5" y="11"/>
                    </a:cubicBezTo>
                    <a:cubicBezTo>
                      <a:pt x="2" y="10"/>
                      <a:pt x="0" y="7"/>
                      <a:pt x="1" y="4"/>
                    </a:cubicBezTo>
                    <a:cubicBezTo>
                      <a:pt x="2" y="1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7" name="Freeform 241">
                <a:extLst>
                  <a:ext uri="{FF2B5EF4-FFF2-40B4-BE49-F238E27FC236}">
                    <a16:creationId xmlns:a16="http://schemas.microsoft.com/office/drawing/2014/main" id="{1479B6EC-2BE2-49FC-9DBF-AB4D9028B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1729" y="2947914"/>
                <a:ext cx="12123" cy="26713"/>
              </a:xfrm>
              <a:custGeom>
                <a:avLst/>
                <a:gdLst>
                  <a:gd name="T0" fmla="*/ 8 w 8"/>
                  <a:gd name="T1" fmla="*/ 0 h 11"/>
                  <a:gd name="T2" fmla="*/ 21 w 8"/>
                  <a:gd name="T3" fmla="*/ 12 h 11"/>
                  <a:gd name="T4" fmla="*/ 16 w 8"/>
                  <a:gd name="T5" fmla="*/ 29 h 11"/>
                  <a:gd name="T6" fmla="*/ 3 w 8"/>
                  <a:gd name="T7" fmla="*/ 17 h 11"/>
                  <a:gd name="T8" fmla="*/ 8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3" y="0"/>
                    </a:moveTo>
                    <a:cubicBezTo>
                      <a:pt x="5" y="0"/>
                      <a:pt x="7" y="1"/>
                      <a:pt x="8" y="4"/>
                    </a:cubicBezTo>
                    <a:cubicBezTo>
                      <a:pt x="8" y="7"/>
                      <a:pt x="8" y="9"/>
                      <a:pt x="6" y="10"/>
                    </a:cubicBezTo>
                    <a:cubicBezTo>
                      <a:pt x="4" y="11"/>
                      <a:pt x="2" y="9"/>
                      <a:pt x="1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8" name="Freeform 242">
                <a:extLst>
                  <a:ext uri="{FF2B5EF4-FFF2-40B4-BE49-F238E27FC236}">
                    <a16:creationId xmlns:a16="http://schemas.microsoft.com/office/drawing/2014/main" id="{69CD11B2-F3E2-4DC7-A30A-DFE173784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0639" y="2987280"/>
                <a:ext cx="16786" cy="22496"/>
              </a:xfrm>
              <a:custGeom>
                <a:avLst/>
                <a:gdLst>
                  <a:gd name="T0" fmla="*/ 3 w 11"/>
                  <a:gd name="T1" fmla="*/ 7 h 9"/>
                  <a:gd name="T2" fmla="*/ 18 w 11"/>
                  <a:gd name="T3" fmla="*/ 7 h 9"/>
                  <a:gd name="T4" fmla="*/ 26 w 11"/>
                  <a:gd name="T5" fmla="*/ 21 h 9"/>
                  <a:gd name="T6" fmla="*/ 11 w 11"/>
                  <a:gd name="T7" fmla="*/ 25 h 9"/>
                  <a:gd name="T8" fmla="*/ 3 w 11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" y="2"/>
                    </a:moveTo>
                    <a:cubicBezTo>
                      <a:pt x="2" y="1"/>
                      <a:pt x="4" y="0"/>
                      <a:pt x="7" y="2"/>
                    </a:cubicBezTo>
                    <a:cubicBezTo>
                      <a:pt x="10" y="3"/>
                      <a:pt x="11" y="5"/>
                      <a:pt x="10" y="7"/>
                    </a:cubicBezTo>
                    <a:cubicBezTo>
                      <a:pt x="10" y="8"/>
                      <a:pt x="7" y="9"/>
                      <a:pt x="4" y="8"/>
                    </a:cubicBezTo>
                    <a:cubicBezTo>
                      <a:pt x="2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19" name="Freeform 243">
                <a:extLst>
                  <a:ext uri="{FF2B5EF4-FFF2-40B4-BE49-F238E27FC236}">
                    <a16:creationId xmlns:a16="http://schemas.microsoft.com/office/drawing/2014/main" id="{3BF882DD-4B38-4E55-B59F-B8FCC25AF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7097" y="2760923"/>
                <a:ext cx="16786" cy="19684"/>
              </a:xfrm>
              <a:custGeom>
                <a:avLst/>
                <a:gdLst>
                  <a:gd name="T0" fmla="*/ 3 w 11"/>
                  <a:gd name="T1" fmla="*/ 7 h 8"/>
                  <a:gd name="T2" fmla="*/ 18 w 11"/>
                  <a:gd name="T3" fmla="*/ 4 h 8"/>
                  <a:gd name="T4" fmla="*/ 29 w 11"/>
                  <a:gd name="T5" fmla="*/ 19 h 8"/>
                  <a:gd name="T6" fmla="*/ 11 w 11"/>
                  <a:gd name="T7" fmla="*/ 21 h 8"/>
                  <a:gd name="T8" fmla="*/ 3 w 11"/>
                  <a:gd name="T9" fmla="*/ 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" y="2"/>
                    </a:moveTo>
                    <a:cubicBezTo>
                      <a:pt x="2" y="0"/>
                      <a:pt x="5" y="0"/>
                      <a:pt x="7" y="1"/>
                    </a:cubicBezTo>
                    <a:cubicBezTo>
                      <a:pt x="10" y="2"/>
                      <a:pt x="11" y="5"/>
                      <a:pt x="11" y="6"/>
                    </a:cubicBezTo>
                    <a:cubicBezTo>
                      <a:pt x="10" y="8"/>
                      <a:pt x="7" y="8"/>
                      <a:pt x="4" y="7"/>
                    </a:cubicBezTo>
                    <a:cubicBezTo>
                      <a:pt x="2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0" name="Freeform 244">
                <a:extLst>
                  <a:ext uri="{FF2B5EF4-FFF2-40B4-BE49-F238E27FC236}">
                    <a16:creationId xmlns:a16="http://schemas.microsoft.com/office/drawing/2014/main" id="{D4317795-FFC2-4F7F-91CD-22C10DD47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1576" y="2783418"/>
                <a:ext cx="14921" cy="16872"/>
              </a:xfrm>
              <a:custGeom>
                <a:avLst/>
                <a:gdLst>
                  <a:gd name="T0" fmla="*/ 0 w 10"/>
                  <a:gd name="T1" fmla="*/ 9 h 7"/>
                  <a:gd name="T2" fmla="*/ 13 w 10"/>
                  <a:gd name="T3" fmla="*/ 0 h 7"/>
                  <a:gd name="T4" fmla="*/ 26 w 10"/>
                  <a:gd name="T5" fmla="*/ 12 h 7"/>
                  <a:gd name="T6" fmla="*/ 13 w 10"/>
                  <a:gd name="T7" fmla="*/ 21 h 7"/>
                  <a:gd name="T8" fmla="*/ 0 w 10"/>
                  <a:gd name="T9" fmla="*/ 9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3"/>
                    </a:moveTo>
                    <a:cubicBezTo>
                      <a:pt x="0" y="1"/>
                      <a:pt x="2" y="0"/>
                      <a:pt x="5" y="0"/>
                    </a:cubicBezTo>
                    <a:cubicBezTo>
                      <a:pt x="8" y="1"/>
                      <a:pt x="10" y="2"/>
                      <a:pt x="10" y="4"/>
                    </a:cubicBezTo>
                    <a:cubicBezTo>
                      <a:pt x="10" y="6"/>
                      <a:pt x="7" y="7"/>
                      <a:pt x="5" y="7"/>
                    </a:cubicBezTo>
                    <a:cubicBezTo>
                      <a:pt x="2" y="6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1" name="Freeform 245">
                <a:extLst>
                  <a:ext uri="{FF2B5EF4-FFF2-40B4-BE49-F238E27FC236}">
                    <a16:creationId xmlns:a16="http://schemas.microsoft.com/office/drawing/2014/main" id="{6FB6AC87-C7D8-487B-8515-98B06AC34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1673" y="3011182"/>
                <a:ext cx="21449" cy="22496"/>
              </a:xfrm>
              <a:custGeom>
                <a:avLst/>
                <a:gdLst>
                  <a:gd name="T0" fmla="*/ 0 w 14"/>
                  <a:gd name="T1" fmla="*/ 12 h 9"/>
                  <a:gd name="T2" fmla="*/ 20 w 14"/>
                  <a:gd name="T3" fmla="*/ 0 h 9"/>
                  <a:gd name="T4" fmla="*/ 38 w 14"/>
                  <a:gd name="T5" fmla="*/ 16 h 9"/>
                  <a:gd name="T6" fmla="*/ 16 w 14"/>
                  <a:gd name="T7" fmla="*/ 28 h 9"/>
                  <a:gd name="T8" fmla="*/ 0 w 14"/>
                  <a:gd name="T9" fmla="*/ 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4"/>
                    </a:moveTo>
                    <a:cubicBezTo>
                      <a:pt x="0" y="1"/>
                      <a:pt x="4" y="0"/>
                      <a:pt x="7" y="0"/>
                    </a:cubicBezTo>
                    <a:cubicBezTo>
                      <a:pt x="11" y="1"/>
                      <a:pt x="14" y="3"/>
                      <a:pt x="14" y="5"/>
                    </a:cubicBezTo>
                    <a:cubicBezTo>
                      <a:pt x="13" y="8"/>
                      <a:pt x="10" y="9"/>
                      <a:pt x="6" y="9"/>
                    </a:cubicBezTo>
                    <a:cubicBezTo>
                      <a:pt x="3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2" name="Freeform 246">
                <a:extLst>
                  <a:ext uri="{FF2B5EF4-FFF2-40B4-BE49-F238E27FC236}">
                    <a16:creationId xmlns:a16="http://schemas.microsoft.com/office/drawing/2014/main" id="{0E8BBB95-527D-42B6-B719-50EB13F5E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623" y="2994311"/>
                <a:ext cx="21449" cy="22496"/>
              </a:xfrm>
              <a:custGeom>
                <a:avLst/>
                <a:gdLst>
                  <a:gd name="T0" fmla="*/ 0 w 14"/>
                  <a:gd name="T1" fmla="*/ 12 h 9"/>
                  <a:gd name="T2" fmla="*/ 20 w 14"/>
                  <a:gd name="T3" fmla="*/ 0 h 9"/>
                  <a:gd name="T4" fmla="*/ 38 w 14"/>
                  <a:gd name="T5" fmla="*/ 16 h 9"/>
                  <a:gd name="T6" fmla="*/ 16 w 14"/>
                  <a:gd name="T7" fmla="*/ 28 h 9"/>
                  <a:gd name="T8" fmla="*/ 0 w 14"/>
                  <a:gd name="T9" fmla="*/ 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4"/>
                    </a:moveTo>
                    <a:cubicBezTo>
                      <a:pt x="0" y="1"/>
                      <a:pt x="4" y="0"/>
                      <a:pt x="7" y="0"/>
                    </a:cubicBezTo>
                    <a:cubicBezTo>
                      <a:pt x="11" y="0"/>
                      <a:pt x="14" y="3"/>
                      <a:pt x="14" y="5"/>
                    </a:cubicBezTo>
                    <a:cubicBezTo>
                      <a:pt x="13" y="7"/>
                      <a:pt x="10" y="9"/>
                      <a:pt x="6" y="9"/>
                    </a:cubicBezTo>
                    <a:cubicBezTo>
                      <a:pt x="3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3" name="Freeform 247">
                <a:extLst>
                  <a:ext uri="{FF2B5EF4-FFF2-40B4-BE49-F238E27FC236}">
                    <a16:creationId xmlns:a16="http://schemas.microsoft.com/office/drawing/2014/main" id="{D47E080D-7329-4A3D-95BE-C2285F17B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994" y="2970410"/>
                <a:ext cx="21449" cy="26713"/>
              </a:xfrm>
              <a:custGeom>
                <a:avLst/>
                <a:gdLst>
                  <a:gd name="T0" fmla="*/ 3 w 14"/>
                  <a:gd name="T1" fmla="*/ 9 h 11"/>
                  <a:gd name="T2" fmla="*/ 25 w 14"/>
                  <a:gd name="T3" fmla="*/ 5 h 11"/>
                  <a:gd name="T4" fmla="*/ 35 w 14"/>
                  <a:gd name="T5" fmla="*/ 28 h 11"/>
                  <a:gd name="T6" fmla="*/ 13 w 14"/>
                  <a:gd name="T7" fmla="*/ 29 h 11"/>
                  <a:gd name="T8" fmla="*/ 3 w 14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3"/>
                    </a:moveTo>
                    <a:cubicBezTo>
                      <a:pt x="2" y="1"/>
                      <a:pt x="6" y="0"/>
                      <a:pt x="9" y="2"/>
                    </a:cubicBezTo>
                    <a:cubicBezTo>
                      <a:pt x="12" y="4"/>
                      <a:pt x="14" y="7"/>
                      <a:pt x="13" y="9"/>
                    </a:cubicBezTo>
                    <a:cubicBezTo>
                      <a:pt x="12" y="11"/>
                      <a:pt x="8" y="11"/>
                      <a:pt x="5" y="10"/>
                    </a:cubicBezTo>
                    <a:cubicBezTo>
                      <a:pt x="2" y="8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4" name="Freeform 248">
                <a:extLst>
                  <a:ext uri="{FF2B5EF4-FFF2-40B4-BE49-F238E27FC236}">
                    <a16:creationId xmlns:a16="http://schemas.microsoft.com/office/drawing/2014/main" id="{687E806F-2952-41E2-86E6-86BE7A44E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9136" y="2815755"/>
                <a:ext cx="21449" cy="26713"/>
              </a:xfrm>
              <a:custGeom>
                <a:avLst/>
                <a:gdLst>
                  <a:gd name="T0" fmla="*/ 3 w 14"/>
                  <a:gd name="T1" fmla="*/ 5 h 11"/>
                  <a:gd name="T2" fmla="*/ 25 w 14"/>
                  <a:gd name="T3" fmla="*/ 5 h 11"/>
                  <a:gd name="T4" fmla="*/ 35 w 14"/>
                  <a:gd name="T5" fmla="*/ 28 h 11"/>
                  <a:gd name="T6" fmla="*/ 13 w 14"/>
                  <a:gd name="T7" fmla="*/ 28 h 11"/>
                  <a:gd name="T8" fmla="*/ 3 w 14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2"/>
                    </a:moveTo>
                    <a:cubicBezTo>
                      <a:pt x="2" y="0"/>
                      <a:pt x="6" y="0"/>
                      <a:pt x="9" y="2"/>
                    </a:cubicBezTo>
                    <a:cubicBezTo>
                      <a:pt x="12" y="3"/>
                      <a:pt x="14" y="7"/>
                      <a:pt x="13" y="9"/>
                    </a:cubicBezTo>
                    <a:cubicBezTo>
                      <a:pt x="12" y="11"/>
                      <a:pt x="8" y="11"/>
                      <a:pt x="5" y="9"/>
                    </a:cubicBezTo>
                    <a:cubicBezTo>
                      <a:pt x="1" y="7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5" name="Freeform 249">
                <a:extLst>
                  <a:ext uri="{FF2B5EF4-FFF2-40B4-BE49-F238E27FC236}">
                    <a16:creationId xmlns:a16="http://schemas.microsoft.com/office/drawing/2014/main" id="{82C88A7B-F4EE-45D9-B812-E4391D110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0629" y="2947914"/>
                <a:ext cx="22381" cy="29525"/>
              </a:xfrm>
              <a:custGeom>
                <a:avLst/>
                <a:gdLst>
                  <a:gd name="T0" fmla="*/ 3 w 15"/>
                  <a:gd name="T1" fmla="*/ 21 h 12"/>
                  <a:gd name="T2" fmla="*/ 18 w 15"/>
                  <a:gd name="T3" fmla="*/ 4 h 12"/>
                  <a:gd name="T4" fmla="*/ 35 w 15"/>
                  <a:gd name="T5" fmla="*/ 16 h 12"/>
                  <a:gd name="T6" fmla="*/ 22 w 15"/>
                  <a:gd name="T7" fmla="*/ 37 h 12"/>
                  <a:gd name="T8" fmla="*/ 3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" y="7"/>
                    </a:moveTo>
                    <a:cubicBezTo>
                      <a:pt x="0" y="4"/>
                      <a:pt x="3" y="1"/>
                      <a:pt x="7" y="1"/>
                    </a:cubicBezTo>
                    <a:cubicBezTo>
                      <a:pt x="10" y="0"/>
                      <a:pt x="14" y="2"/>
                      <a:pt x="14" y="5"/>
                    </a:cubicBezTo>
                    <a:cubicBezTo>
                      <a:pt x="15" y="8"/>
                      <a:pt x="12" y="11"/>
                      <a:pt x="9" y="12"/>
                    </a:cubicBezTo>
                    <a:cubicBezTo>
                      <a:pt x="5" y="12"/>
                      <a:pt x="2" y="10"/>
                      <a:pt x="1" y="7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6" name="Freeform 250">
                <a:extLst>
                  <a:ext uri="{FF2B5EF4-FFF2-40B4-BE49-F238E27FC236}">
                    <a16:creationId xmlns:a16="http://schemas.microsoft.com/office/drawing/2014/main" id="{D9F3945A-C577-47A5-AD76-1DFB2FD45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848" y="2960567"/>
                <a:ext cx="19584" cy="29525"/>
              </a:xfrm>
              <a:custGeom>
                <a:avLst/>
                <a:gdLst>
                  <a:gd name="T0" fmla="*/ 3 w 13"/>
                  <a:gd name="T1" fmla="*/ 32 h 12"/>
                  <a:gd name="T2" fmla="*/ 10 w 13"/>
                  <a:gd name="T3" fmla="*/ 9 h 12"/>
                  <a:gd name="T4" fmla="*/ 31 w 13"/>
                  <a:gd name="T5" fmla="*/ 7 h 12"/>
                  <a:gd name="T6" fmla="*/ 24 w 13"/>
                  <a:gd name="T7" fmla="*/ 32 h 12"/>
                  <a:gd name="T8" fmla="*/ 3 w 13"/>
                  <a:gd name="T9" fmla="*/ 3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" y="10"/>
                    </a:moveTo>
                    <a:cubicBezTo>
                      <a:pt x="0" y="8"/>
                      <a:pt x="1" y="5"/>
                      <a:pt x="4" y="3"/>
                    </a:cubicBezTo>
                    <a:cubicBezTo>
                      <a:pt x="7" y="1"/>
                      <a:pt x="11" y="0"/>
                      <a:pt x="12" y="2"/>
                    </a:cubicBezTo>
                    <a:cubicBezTo>
                      <a:pt x="13" y="4"/>
                      <a:pt x="12" y="7"/>
                      <a:pt x="9" y="10"/>
                    </a:cubicBezTo>
                    <a:cubicBezTo>
                      <a:pt x="6" y="12"/>
                      <a:pt x="3" y="12"/>
                      <a:pt x="1" y="10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7" name="Freeform 251">
                <a:extLst>
                  <a:ext uri="{FF2B5EF4-FFF2-40B4-BE49-F238E27FC236}">
                    <a16:creationId xmlns:a16="http://schemas.microsoft.com/office/drawing/2014/main" id="{4E5A7293-2208-4480-AB2C-70699EF29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3726" y="2777794"/>
                <a:ext cx="22381" cy="42178"/>
              </a:xfrm>
              <a:custGeom>
                <a:avLst/>
                <a:gdLst>
                  <a:gd name="T0" fmla="*/ 5 w 15"/>
                  <a:gd name="T1" fmla="*/ 4 h 17"/>
                  <a:gd name="T2" fmla="*/ 29 w 15"/>
                  <a:gd name="T3" fmla="*/ 19 h 17"/>
                  <a:gd name="T4" fmla="*/ 35 w 15"/>
                  <a:gd name="T5" fmla="*/ 49 h 17"/>
                  <a:gd name="T6" fmla="*/ 13 w 15"/>
                  <a:gd name="T7" fmla="*/ 34 h 17"/>
                  <a:gd name="T8" fmla="*/ 5 w 15"/>
                  <a:gd name="T9" fmla="*/ 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2" y="1"/>
                    </a:moveTo>
                    <a:cubicBezTo>
                      <a:pt x="4" y="0"/>
                      <a:pt x="8" y="2"/>
                      <a:pt x="11" y="6"/>
                    </a:cubicBezTo>
                    <a:cubicBezTo>
                      <a:pt x="14" y="10"/>
                      <a:pt x="15" y="14"/>
                      <a:pt x="14" y="16"/>
                    </a:cubicBezTo>
                    <a:cubicBezTo>
                      <a:pt x="12" y="17"/>
                      <a:pt x="8" y="15"/>
                      <a:pt x="5" y="11"/>
                    </a:cubicBezTo>
                    <a:cubicBezTo>
                      <a:pt x="1" y="7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8" name="Freeform 252">
                <a:extLst>
                  <a:ext uri="{FF2B5EF4-FFF2-40B4-BE49-F238E27FC236}">
                    <a16:creationId xmlns:a16="http://schemas.microsoft.com/office/drawing/2014/main" id="{81772C03-F8EE-4BD1-B754-8B61531B8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8419" y="2773577"/>
                <a:ext cx="16786" cy="32337"/>
              </a:xfrm>
              <a:custGeom>
                <a:avLst/>
                <a:gdLst>
                  <a:gd name="T0" fmla="*/ 3 w 11"/>
                  <a:gd name="T1" fmla="*/ 7 h 13"/>
                  <a:gd name="T2" fmla="*/ 25 w 11"/>
                  <a:gd name="T3" fmla="*/ 12 h 13"/>
                  <a:gd name="T4" fmla="*/ 25 w 11"/>
                  <a:gd name="T5" fmla="*/ 37 h 13"/>
                  <a:gd name="T6" fmla="*/ 5 w 11"/>
                  <a:gd name="T7" fmla="*/ 28 h 13"/>
                  <a:gd name="T8" fmla="*/ 3 w 11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3" y="0"/>
                      <a:pt x="6" y="1"/>
                      <a:pt x="9" y="4"/>
                    </a:cubicBezTo>
                    <a:cubicBezTo>
                      <a:pt x="11" y="7"/>
                      <a:pt x="11" y="10"/>
                      <a:pt x="9" y="12"/>
                    </a:cubicBezTo>
                    <a:cubicBezTo>
                      <a:pt x="7" y="13"/>
                      <a:pt x="4" y="12"/>
                      <a:pt x="2" y="9"/>
                    </a:cubicBezTo>
                    <a:cubicBezTo>
                      <a:pt x="0" y="6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29" name="Freeform 253">
                <a:extLst>
                  <a:ext uri="{FF2B5EF4-FFF2-40B4-BE49-F238E27FC236}">
                    <a16:creationId xmlns:a16="http://schemas.microsoft.com/office/drawing/2014/main" id="{F445723E-E7CC-458F-ACDB-DD90603F9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3323" y="2994311"/>
                <a:ext cx="20517" cy="26713"/>
              </a:xfrm>
              <a:custGeom>
                <a:avLst/>
                <a:gdLst>
                  <a:gd name="T0" fmla="*/ 0 w 14"/>
                  <a:gd name="T1" fmla="*/ 24 h 11"/>
                  <a:gd name="T2" fmla="*/ 13 w 14"/>
                  <a:gd name="T3" fmla="*/ 5 h 11"/>
                  <a:gd name="T4" fmla="*/ 31 w 14"/>
                  <a:gd name="T5" fmla="*/ 9 h 11"/>
                  <a:gd name="T6" fmla="*/ 20 w 14"/>
                  <a:gd name="T7" fmla="*/ 28 h 11"/>
                  <a:gd name="T8" fmla="*/ 0 w 14"/>
                  <a:gd name="T9" fmla="*/ 2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8"/>
                    </a:moveTo>
                    <a:cubicBezTo>
                      <a:pt x="0" y="6"/>
                      <a:pt x="2" y="3"/>
                      <a:pt x="5" y="2"/>
                    </a:cubicBezTo>
                    <a:cubicBezTo>
                      <a:pt x="9" y="0"/>
                      <a:pt x="12" y="1"/>
                      <a:pt x="13" y="3"/>
                    </a:cubicBezTo>
                    <a:cubicBezTo>
                      <a:pt x="14" y="5"/>
                      <a:pt x="12" y="8"/>
                      <a:pt x="8" y="9"/>
                    </a:cubicBezTo>
                    <a:cubicBezTo>
                      <a:pt x="5" y="11"/>
                      <a:pt x="1" y="10"/>
                      <a:pt x="0" y="8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0" name="Freeform 254">
                <a:extLst>
                  <a:ext uri="{FF2B5EF4-FFF2-40B4-BE49-F238E27FC236}">
                    <a16:creationId xmlns:a16="http://schemas.microsoft.com/office/drawing/2014/main" id="{636B1953-0F9B-46D9-A818-5F82847DE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929" y="2770765"/>
                <a:ext cx="21449" cy="26713"/>
              </a:xfrm>
              <a:custGeom>
                <a:avLst/>
                <a:gdLst>
                  <a:gd name="T0" fmla="*/ 3 w 14"/>
                  <a:gd name="T1" fmla="*/ 28 h 11"/>
                  <a:gd name="T2" fmla="*/ 13 w 14"/>
                  <a:gd name="T3" fmla="*/ 5 h 11"/>
                  <a:gd name="T4" fmla="*/ 35 w 14"/>
                  <a:gd name="T5" fmla="*/ 9 h 11"/>
                  <a:gd name="T6" fmla="*/ 25 w 14"/>
                  <a:gd name="T7" fmla="*/ 29 h 11"/>
                  <a:gd name="T8" fmla="*/ 3 w 14"/>
                  <a:gd name="T9" fmla="*/ 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9"/>
                    </a:moveTo>
                    <a:cubicBezTo>
                      <a:pt x="0" y="7"/>
                      <a:pt x="1" y="4"/>
                      <a:pt x="5" y="2"/>
                    </a:cubicBezTo>
                    <a:cubicBezTo>
                      <a:pt x="8" y="0"/>
                      <a:pt x="12" y="1"/>
                      <a:pt x="13" y="3"/>
                    </a:cubicBezTo>
                    <a:cubicBezTo>
                      <a:pt x="14" y="5"/>
                      <a:pt x="12" y="8"/>
                      <a:pt x="9" y="10"/>
                    </a:cubicBezTo>
                    <a:cubicBezTo>
                      <a:pt x="5" y="11"/>
                      <a:pt x="2" y="11"/>
                      <a:pt x="1" y="9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1" name="Freeform 255">
                <a:extLst>
                  <a:ext uri="{FF2B5EF4-FFF2-40B4-BE49-F238E27FC236}">
                    <a16:creationId xmlns:a16="http://schemas.microsoft.com/office/drawing/2014/main" id="{B0834803-97C7-4194-8EEC-9BEB519F2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3048" y="3023835"/>
                <a:ext cx="20517" cy="25307"/>
              </a:xfrm>
              <a:custGeom>
                <a:avLst/>
                <a:gdLst>
                  <a:gd name="T0" fmla="*/ 20 w 13"/>
                  <a:gd name="T1" fmla="*/ 4 h 10"/>
                  <a:gd name="T2" fmla="*/ 34 w 13"/>
                  <a:gd name="T3" fmla="*/ 20 h 10"/>
                  <a:gd name="T4" fmla="*/ 17 w 13"/>
                  <a:gd name="T5" fmla="*/ 32 h 10"/>
                  <a:gd name="T6" fmla="*/ 3 w 13"/>
                  <a:gd name="T7" fmla="*/ 13 h 10"/>
                  <a:gd name="T8" fmla="*/ 20 w 1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7" y="1"/>
                    </a:moveTo>
                    <a:cubicBezTo>
                      <a:pt x="10" y="1"/>
                      <a:pt x="13" y="4"/>
                      <a:pt x="12" y="6"/>
                    </a:cubicBezTo>
                    <a:cubicBezTo>
                      <a:pt x="12" y="9"/>
                      <a:pt x="9" y="10"/>
                      <a:pt x="6" y="10"/>
                    </a:cubicBezTo>
                    <a:cubicBezTo>
                      <a:pt x="3" y="9"/>
                      <a:pt x="0" y="7"/>
                      <a:pt x="1" y="4"/>
                    </a:cubicBezTo>
                    <a:cubicBezTo>
                      <a:pt x="1" y="2"/>
                      <a:pt x="4" y="0"/>
                      <a:pt x="7" y="1"/>
                    </a:cubicBezTo>
                    <a:close/>
                  </a:path>
                </a:pathLst>
              </a:custGeom>
              <a:solidFill>
                <a:srgbClr val="E284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2" name="Freeform 256">
                <a:extLst>
                  <a:ext uri="{FF2B5EF4-FFF2-40B4-BE49-F238E27FC236}">
                    <a16:creationId xmlns:a16="http://schemas.microsoft.com/office/drawing/2014/main" id="{F5B835BD-7E10-4303-822B-AF00DEC65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8744" y="3424531"/>
                <a:ext cx="49427" cy="91387"/>
              </a:xfrm>
              <a:custGeom>
                <a:avLst/>
                <a:gdLst>
                  <a:gd name="T0" fmla="*/ 60 w 32"/>
                  <a:gd name="T1" fmla="*/ 4 h 37"/>
                  <a:gd name="T2" fmla="*/ 8 w 32"/>
                  <a:gd name="T3" fmla="*/ 44 h 37"/>
                  <a:gd name="T4" fmla="*/ 46 w 32"/>
                  <a:gd name="T5" fmla="*/ 93 h 37"/>
                  <a:gd name="T6" fmla="*/ 51 w 32"/>
                  <a:gd name="T7" fmla="*/ 77 h 37"/>
                  <a:gd name="T8" fmla="*/ 66 w 32"/>
                  <a:gd name="T9" fmla="*/ 69 h 37"/>
                  <a:gd name="T10" fmla="*/ 84 w 32"/>
                  <a:gd name="T11" fmla="*/ 40 h 37"/>
                  <a:gd name="T12" fmla="*/ 68 w 32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7">
                    <a:moveTo>
                      <a:pt x="22" y="1"/>
                    </a:moveTo>
                    <a:cubicBezTo>
                      <a:pt x="15" y="1"/>
                      <a:pt x="5" y="7"/>
                      <a:pt x="3" y="14"/>
                    </a:cubicBezTo>
                    <a:cubicBezTo>
                      <a:pt x="0" y="21"/>
                      <a:pt x="9" y="37"/>
                      <a:pt x="17" y="30"/>
                    </a:cubicBezTo>
                    <a:cubicBezTo>
                      <a:pt x="18" y="30"/>
                      <a:pt x="18" y="26"/>
                      <a:pt x="19" y="25"/>
                    </a:cubicBezTo>
                    <a:cubicBezTo>
                      <a:pt x="21" y="23"/>
                      <a:pt x="23" y="24"/>
                      <a:pt x="24" y="22"/>
                    </a:cubicBezTo>
                    <a:cubicBezTo>
                      <a:pt x="27" y="20"/>
                      <a:pt x="30" y="17"/>
                      <a:pt x="31" y="13"/>
                    </a:cubicBezTo>
                    <a:cubicBezTo>
                      <a:pt x="32" y="8"/>
                      <a:pt x="31" y="0"/>
                      <a:pt x="25" y="0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3" name="Freeform 257">
                <a:extLst>
                  <a:ext uri="{FF2B5EF4-FFF2-40B4-BE49-F238E27FC236}">
                    <a16:creationId xmlns:a16="http://schemas.microsoft.com/office/drawing/2014/main" id="{C20301F7-D762-4BC8-BD1F-C25FE935F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8801" y="3559501"/>
                <a:ext cx="56887" cy="61862"/>
              </a:xfrm>
              <a:custGeom>
                <a:avLst/>
                <a:gdLst>
                  <a:gd name="T0" fmla="*/ 21 w 37"/>
                  <a:gd name="T1" fmla="*/ 32 h 25"/>
                  <a:gd name="T2" fmla="*/ 66 w 37"/>
                  <a:gd name="T3" fmla="*/ 62 h 25"/>
                  <a:gd name="T4" fmla="*/ 21 w 37"/>
                  <a:gd name="T5" fmla="*/ 32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8" y="10"/>
                    </a:moveTo>
                    <a:cubicBezTo>
                      <a:pt x="7" y="0"/>
                      <a:pt x="37" y="9"/>
                      <a:pt x="24" y="20"/>
                    </a:cubicBezTo>
                    <a:cubicBezTo>
                      <a:pt x="17" y="25"/>
                      <a:pt x="0" y="17"/>
                      <a:pt x="8" y="10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4" name="Freeform 258">
                <a:extLst>
                  <a:ext uri="{FF2B5EF4-FFF2-40B4-BE49-F238E27FC236}">
                    <a16:creationId xmlns:a16="http://schemas.microsoft.com/office/drawing/2014/main" id="{B54826BB-A3DA-499B-8716-9646D61BB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9878" y="3378134"/>
                <a:ext cx="56887" cy="118100"/>
              </a:xfrm>
              <a:custGeom>
                <a:avLst/>
                <a:gdLst>
                  <a:gd name="T0" fmla="*/ 89 w 37"/>
                  <a:gd name="T1" fmla="*/ 74 h 48"/>
                  <a:gd name="T2" fmla="*/ 38 w 37"/>
                  <a:gd name="T3" fmla="*/ 147 h 48"/>
                  <a:gd name="T4" fmla="*/ 59 w 37"/>
                  <a:gd name="T5" fmla="*/ 126 h 48"/>
                  <a:gd name="T6" fmla="*/ 79 w 37"/>
                  <a:gd name="T7" fmla="*/ 117 h 48"/>
                  <a:gd name="T8" fmla="*/ 89 w 37"/>
                  <a:gd name="T9" fmla="*/ 74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33" y="24"/>
                    </a:moveTo>
                    <a:cubicBezTo>
                      <a:pt x="11" y="0"/>
                      <a:pt x="0" y="48"/>
                      <a:pt x="14" y="48"/>
                    </a:cubicBezTo>
                    <a:cubicBezTo>
                      <a:pt x="18" y="48"/>
                      <a:pt x="19" y="43"/>
                      <a:pt x="22" y="41"/>
                    </a:cubicBezTo>
                    <a:cubicBezTo>
                      <a:pt x="24" y="39"/>
                      <a:pt x="27" y="39"/>
                      <a:pt x="29" y="38"/>
                    </a:cubicBezTo>
                    <a:cubicBezTo>
                      <a:pt x="33" y="35"/>
                      <a:pt x="37" y="27"/>
                      <a:pt x="33" y="2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5" name="Freeform 259">
                <a:extLst>
                  <a:ext uri="{FF2B5EF4-FFF2-40B4-BE49-F238E27FC236}">
                    <a16:creationId xmlns:a16="http://schemas.microsoft.com/office/drawing/2014/main" id="{D076808F-097E-492E-84CA-A174A2132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932" y="3424531"/>
                <a:ext cx="64348" cy="59050"/>
              </a:xfrm>
              <a:custGeom>
                <a:avLst/>
                <a:gdLst>
                  <a:gd name="T0" fmla="*/ 95 w 42"/>
                  <a:gd name="T1" fmla="*/ 16 h 24"/>
                  <a:gd name="T2" fmla="*/ 43 w 42"/>
                  <a:gd name="T3" fmla="*/ 16 h 24"/>
                  <a:gd name="T4" fmla="*/ 16 w 42"/>
                  <a:gd name="T5" fmla="*/ 61 h 24"/>
                  <a:gd name="T6" fmla="*/ 43 w 42"/>
                  <a:gd name="T7" fmla="*/ 56 h 24"/>
                  <a:gd name="T8" fmla="*/ 71 w 42"/>
                  <a:gd name="T9" fmla="*/ 49 h 24"/>
                  <a:gd name="T10" fmla="*/ 102 w 42"/>
                  <a:gd name="T11" fmla="*/ 19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5" y="5"/>
                    </a:moveTo>
                    <a:cubicBezTo>
                      <a:pt x="29" y="0"/>
                      <a:pt x="22" y="0"/>
                      <a:pt x="16" y="5"/>
                    </a:cubicBezTo>
                    <a:cubicBezTo>
                      <a:pt x="13" y="8"/>
                      <a:pt x="0" y="15"/>
                      <a:pt x="6" y="20"/>
                    </a:cubicBezTo>
                    <a:cubicBezTo>
                      <a:pt x="10" y="24"/>
                      <a:pt x="13" y="20"/>
                      <a:pt x="16" y="18"/>
                    </a:cubicBezTo>
                    <a:cubicBezTo>
                      <a:pt x="21" y="15"/>
                      <a:pt x="21" y="15"/>
                      <a:pt x="26" y="16"/>
                    </a:cubicBezTo>
                    <a:cubicBezTo>
                      <a:pt x="33" y="17"/>
                      <a:pt x="42" y="16"/>
                      <a:pt x="38" y="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6" name="Freeform 260">
                <a:extLst>
                  <a:ext uri="{FF2B5EF4-FFF2-40B4-BE49-F238E27FC236}">
                    <a16:creationId xmlns:a16="http://schemas.microsoft.com/office/drawing/2014/main" id="{45E03DE8-C770-412E-BCC8-E849527F4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134" y="3409064"/>
                <a:ext cx="39168" cy="77327"/>
              </a:xfrm>
              <a:custGeom>
                <a:avLst/>
                <a:gdLst>
                  <a:gd name="T0" fmla="*/ 63 w 26"/>
                  <a:gd name="T1" fmla="*/ 28 h 31"/>
                  <a:gd name="T2" fmla="*/ 8 w 26"/>
                  <a:gd name="T3" fmla="*/ 16 h 31"/>
                  <a:gd name="T4" fmla="*/ 5 w 26"/>
                  <a:gd name="T5" fmla="*/ 82 h 31"/>
                  <a:gd name="T6" fmla="*/ 55 w 26"/>
                  <a:gd name="T7" fmla="*/ 76 h 31"/>
                  <a:gd name="T8" fmla="*/ 68 w 26"/>
                  <a:gd name="T9" fmla="*/ 3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24" y="9"/>
                    </a:moveTo>
                    <a:cubicBezTo>
                      <a:pt x="21" y="5"/>
                      <a:pt x="8" y="0"/>
                      <a:pt x="3" y="5"/>
                    </a:cubicBezTo>
                    <a:cubicBezTo>
                      <a:pt x="1" y="7"/>
                      <a:pt x="0" y="23"/>
                      <a:pt x="2" y="26"/>
                    </a:cubicBezTo>
                    <a:cubicBezTo>
                      <a:pt x="6" y="31"/>
                      <a:pt x="18" y="28"/>
                      <a:pt x="21" y="24"/>
                    </a:cubicBezTo>
                    <a:cubicBezTo>
                      <a:pt x="24" y="21"/>
                      <a:pt x="23" y="13"/>
                      <a:pt x="26" y="11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7" name="Freeform 261">
                <a:extLst>
                  <a:ext uri="{FF2B5EF4-FFF2-40B4-BE49-F238E27FC236}">
                    <a16:creationId xmlns:a16="http://schemas.microsoft.com/office/drawing/2014/main" id="{A75032D0-E3CF-4A15-98F5-97B6F0C1A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9102" y="3573561"/>
                <a:ext cx="93257" cy="94199"/>
              </a:xfrm>
              <a:custGeom>
                <a:avLst/>
                <a:gdLst>
                  <a:gd name="T0" fmla="*/ 151 w 61"/>
                  <a:gd name="T1" fmla="*/ 21 h 38"/>
                  <a:gd name="T2" fmla="*/ 92 w 61"/>
                  <a:gd name="T3" fmla="*/ 12 h 38"/>
                  <a:gd name="T4" fmla="*/ 64 w 61"/>
                  <a:gd name="T5" fmla="*/ 69 h 38"/>
                  <a:gd name="T6" fmla="*/ 21 w 61"/>
                  <a:gd name="T7" fmla="*/ 53 h 38"/>
                  <a:gd name="T8" fmla="*/ 5 w 61"/>
                  <a:gd name="T9" fmla="*/ 90 h 38"/>
                  <a:gd name="T10" fmla="*/ 67 w 61"/>
                  <a:gd name="T11" fmla="*/ 78 h 38"/>
                  <a:gd name="T12" fmla="*/ 93 w 61"/>
                  <a:gd name="T13" fmla="*/ 74 h 38"/>
                  <a:gd name="T14" fmla="*/ 110 w 61"/>
                  <a:gd name="T15" fmla="*/ 46 h 38"/>
                  <a:gd name="T16" fmla="*/ 152 w 61"/>
                  <a:gd name="T17" fmla="*/ 21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" h="38">
                    <a:moveTo>
                      <a:pt x="56" y="7"/>
                    </a:moveTo>
                    <a:cubicBezTo>
                      <a:pt x="48" y="4"/>
                      <a:pt x="42" y="0"/>
                      <a:pt x="34" y="4"/>
                    </a:cubicBezTo>
                    <a:cubicBezTo>
                      <a:pt x="27" y="8"/>
                      <a:pt x="24" y="15"/>
                      <a:pt x="24" y="22"/>
                    </a:cubicBezTo>
                    <a:cubicBezTo>
                      <a:pt x="19" y="22"/>
                      <a:pt x="13" y="16"/>
                      <a:pt x="8" y="17"/>
                    </a:cubicBezTo>
                    <a:cubicBezTo>
                      <a:pt x="3" y="18"/>
                      <a:pt x="0" y="25"/>
                      <a:pt x="2" y="29"/>
                    </a:cubicBezTo>
                    <a:cubicBezTo>
                      <a:pt x="7" y="22"/>
                      <a:pt x="23" y="38"/>
                      <a:pt x="25" y="25"/>
                    </a:cubicBezTo>
                    <a:cubicBezTo>
                      <a:pt x="29" y="25"/>
                      <a:pt x="31" y="27"/>
                      <a:pt x="35" y="24"/>
                    </a:cubicBezTo>
                    <a:cubicBezTo>
                      <a:pt x="38" y="21"/>
                      <a:pt x="37" y="17"/>
                      <a:pt x="41" y="15"/>
                    </a:cubicBezTo>
                    <a:cubicBezTo>
                      <a:pt x="45" y="12"/>
                      <a:pt x="61" y="16"/>
                      <a:pt x="57" y="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8" name="Freeform 262">
                <a:extLst>
                  <a:ext uri="{FF2B5EF4-FFF2-40B4-BE49-F238E27FC236}">
                    <a16:creationId xmlns:a16="http://schemas.microsoft.com/office/drawing/2014/main" id="{90D2B8B6-375E-414F-A3AA-AD4B2A58D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403" y="3537006"/>
                <a:ext cx="67145" cy="120911"/>
              </a:xfrm>
              <a:custGeom>
                <a:avLst/>
                <a:gdLst>
                  <a:gd name="T0" fmla="*/ 80 w 44"/>
                  <a:gd name="T1" fmla="*/ 12 h 49"/>
                  <a:gd name="T2" fmla="*/ 41 w 44"/>
                  <a:gd name="T3" fmla="*/ 7 h 49"/>
                  <a:gd name="T4" fmla="*/ 11 w 44"/>
                  <a:gd name="T5" fmla="*/ 77 h 49"/>
                  <a:gd name="T6" fmla="*/ 80 w 44"/>
                  <a:gd name="T7" fmla="*/ 1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49">
                    <a:moveTo>
                      <a:pt x="30" y="4"/>
                    </a:moveTo>
                    <a:cubicBezTo>
                      <a:pt x="28" y="0"/>
                      <a:pt x="19" y="1"/>
                      <a:pt x="15" y="2"/>
                    </a:cubicBezTo>
                    <a:cubicBezTo>
                      <a:pt x="5" y="5"/>
                      <a:pt x="0" y="16"/>
                      <a:pt x="4" y="25"/>
                    </a:cubicBezTo>
                    <a:cubicBezTo>
                      <a:pt x="14" y="49"/>
                      <a:pt x="44" y="16"/>
                      <a:pt x="30" y="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39" name="Freeform 263">
                <a:extLst>
                  <a:ext uri="{FF2B5EF4-FFF2-40B4-BE49-F238E27FC236}">
                    <a16:creationId xmlns:a16="http://schemas.microsoft.com/office/drawing/2014/main" id="{5C9DBBF3-D2B4-4F71-84AB-5AB56C85F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7942" y="3438589"/>
                <a:ext cx="91392" cy="94199"/>
              </a:xfrm>
              <a:custGeom>
                <a:avLst/>
                <a:gdLst>
                  <a:gd name="T0" fmla="*/ 16 w 60"/>
                  <a:gd name="T1" fmla="*/ 118 h 38"/>
                  <a:gd name="T2" fmla="*/ 3 w 60"/>
                  <a:gd name="T3" fmla="*/ 85 h 38"/>
                  <a:gd name="T4" fmla="*/ 56 w 60"/>
                  <a:gd name="T5" fmla="*/ 32 h 38"/>
                  <a:gd name="T6" fmla="*/ 155 w 60"/>
                  <a:gd name="T7" fmla="*/ 49 h 38"/>
                  <a:gd name="T8" fmla="*/ 123 w 60"/>
                  <a:gd name="T9" fmla="*/ 60 h 38"/>
                  <a:gd name="T10" fmla="*/ 72 w 60"/>
                  <a:gd name="T11" fmla="*/ 69 h 38"/>
                  <a:gd name="T12" fmla="*/ 16 w 60"/>
                  <a:gd name="T13" fmla="*/ 11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8">
                    <a:moveTo>
                      <a:pt x="6" y="38"/>
                    </a:moveTo>
                    <a:cubicBezTo>
                      <a:pt x="3" y="35"/>
                      <a:pt x="0" y="32"/>
                      <a:pt x="1" y="27"/>
                    </a:cubicBezTo>
                    <a:cubicBezTo>
                      <a:pt x="3" y="19"/>
                      <a:pt x="15" y="12"/>
                      <a:pt x="21" y="10"/>
                    </a:cubicBezTo>
                    <a:cubicBezTo>
                      <a:pt x="28" y="7"/>
                      <a:pt x="60" y="0"/>
                      <a:pt x="58" y="16"/>
                    </a:cubicBezTo>
                    <a:cubicBezTo>
                      <a:pt x="58" y="21"/>
                      <a:pt x="51" y="19"/>
                      <a:pt x="46" y="19"/>
                    </a:cubicBezTo>
                    <a:cubicBezTo>
                      <a:pt x="39" y="18"/>
                      <a:pt x="34" y="18"/>
                      <a:pt x="27" y="22"/>
                    </a:cubicBezTo>
                    <a:cubicBezTo>
                      <a:pt x="20" y="26"/>
                      <a:pt x="13" y="32"/>
                      <a:pt x="6" y="3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0" name="Freeform 264">
                <a:extLst>
                  <a:ext uri="{FF2B5EF4-FFF2-40B4-BE49-F238E27FC236}">
                    <a16:creationId xmlns:a16="http://schemas.microsoft.com/office/drawing/2014/main" id="{739E1E25-FCCB-4A19-952E-BF35A889E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8875" y="3598868"/>
                <a:ext cx="38236" cy="52020"/>
              </a:xfrm>
              <a:custGeom>
                <a:avLst/>
                <a:gdLst>
                  <a:gd name="T0" fmla="*/ 67 w 25"/>
                  <a:gd name="T1" fmla="*/ 19 h 21"/>
                  <a:gd name="T2" fmla="*/ 30 w 25"/>
                  <a:gd name="T3" fmla="*/ 4 h 21"/>
                  <a:gd name="T4" fmla="*/ 13 w 25"/>
                  <a:gd name="T5" fmla="*/ 53 h 21"/>
                  <a:gd name="T6" fmla="*/ 41 w 25"/>
                  <a:gd name="T7" fmla="*/ 41 h 21"/>
                  <a:gd name="T8" fmla="*/ 64 w 25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6"/>
                    </a:moveTo>
                    <a:cubicBezTo>
                      <a:pt x="22" y="3"/>
                      <a:pt x="16" y="0"/>
                      <a:pt x="11" y="1"/>
                    </a:cubicBezTo>
                    <a:cubicBezTo>
                      <a:pt x="6" y="2"/>
                      <a:pt x="0" y="12"/>
                      <a:pt x="5" y="17"/>
                    </a:cubicBezTo>
                    <a:cubicBezTo>
                      <a:pt x="9" y="21"/>
                      <a:pt x="10" y="14"/>
                      <a:pt x="15" y="13"/>
                    </a:cubicBezTo>
                    <a:cubicBezTo>
                      <a:pt x="18" y="12"/>
                      <a:pt x="25" y="15"/>
                      <a:pt x="24" y="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1" name="Freeform 265">
                <a:extLst>
                  <a:ext uri="{FF2B5EF4-FFF2-40B4-BE49-F238E27FC236}">
                    <a16:creationId xmlns:a16="http://schemas.microsoft.com/office/drawing/2014/main" id="{3FD10B90-A24F-4543-A980-EBE3A9A81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236" y="3506075"/>
                <a:ext cx="44764" cy="50614"/>
              </a:xfrm>
              <a:custGeom>
                <a:avLst/>
                <a:gdLst>
                  <a:gd name="T0" fmla="*/ 71 w 29"/>
                  <a:gd name="T1" fmla="*/ 15 h 21"/>
                  <a:gd name="T2" fmla="*/ 22 w 29"/>
                  <a:gd name="T3" fmla="*/ 5 h 21"/>
                  <a:gd name="T4" fmla="*/ 13 w 29"/>
                  <a:gd name="T5" fmla="*/ 50 h 21"/>
                  <a:gd name="T6" fmla="*/ 33 w 29"/>
                  <a:gd name="T7" fmla="*/ 45 h 21"/>
                  <a:gd name="T8" fmla="*/ 50 w 29"/>
                  <a:gd name="T9" fmla="*/ 41 h 21"/>
                  <a:gd name="T10" fmla="*/ 71 w 29"/>
                  <a:gd name="T11" fmla="*/ 1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6" y="5"/>
                    </a:moveTo>
                    <a:cubicBezTo>
                      <a:pt x="20" y="4"/>
                      <a:pt x="14" y="0"/>
                      <a:pt x="8" y="2"/>
                    </a:cubicBezTo>
                    <a:cubicBezTo>
                      <a:pt x="3" y="4"/>
                      <a:pt x="0" y="12"/>
                      <a:pt x="5" y="17"/>
                    </a:cubicBezTo>
                    <a:cubicBezTo>
                      <a:pt x="10" y="21"/>
                      <a:pt x="9" y="17"/>
                      <a:pt x="12" y="15"/>
                    </a:cubicBezTo>
                    <a:cubicBezTo>
                      <a:pt x="15" y="13"/>
                      <a:pt x="15" y="14"/>
                      <a:pt x="18" y="14"/>
                    </a:cubicBezTo>
                    <a:cubicBezTo>
                      <a:pt x="24" y="13"/>
                      <a:pt x="29" y="13"/>
                      <a:pt x="26" y="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2" name="Freeform 266">
                <a:extLst>
                  <a:ext uri="{FF2B5EF4-FFF2-40B4-BE49-F238E27FC236}">
                    <a16:creationId xmlns:a16="http://schemas.microsoft.com/office/drawing/2014/main" id="{9492C8AD-3835-44B4-81B0-6EFBF1A97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8801" y="3428748"/>
                <a:ext cx="47561" cy="59050"/>
              </a:xfrm>
              <a:custGeom>
                <a:avLst/>
                <a:gdLst>
                  <a:gd name="T0" fmla="*/ 67 w 31"/>
                  <a:gd name="T1" fmla="*/ 9 h 24"/>
                  <a:gd name="T2" fmla="*/ 21 w 31"/>
                  <a:gd name="T3" fmla="*/ 19 h 24"/>
                  <a:gd name="T4" fmla="*/ 13 w 31"/>
                  <a:gd name="T5" fmla="*/ 65 h 24"/>
                  <a:gd name="T6" fmla="*/ 30 w 31"/>
                  <a:gd name="T7" fmla="*/ 58 h 24"/>
                  <a:gd name="T8" fmla="*/ 51 w 31"/>
                  <a:gd name="T9" fmla="*/ 44 h 24"/>
                  <a:gd name="T10" fmla="*/ 67 w 31"/>
                  <a:gd name="T11" fmla="*/ 16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5" y="3"/>
                    </a:moveTo>
                    <a:cubicBezTo>
                      <a:pt x="19" y="1"/>
                      <a:pt x="12" y="0"/>
                      <a:pt x="8" y="6"/>
                    </a:cubicBezTo>
                    <a:cubicBezTo>
                      <a:pt x="5" y="9"/>
                      <a:pt x="0" y="18"/>
                      <a:pt x="5" y="21"/>
                    </a:cubicBezTo>
                    <a:cubicBezTo>
                      <a:pt x="8" y="24"/>
                      <a:pt x="10" y="21"/>
                      <a:pt x="11" y="19"/>
                    </a:cubicBezTo>
                    <a:cubicBezTo>
                      <a:pt x="14" y="15"/>
                      <a:pt x="15" y="15"/>
                      <a:pt x="19" y="14"/>
                    </a:cubicBezTo>
                    <a:cubicBezTo>
                      <a:pt x="22" y="13"/>
                      <a:pt x="31" y="9"/>
                      <a:pt x="25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3" name="Freeform 267">
                <a:extLst>
                  <a:ext uri="{FF2B5EF4-FFF2-40B4-BE49-F238E27FC236}">
                    <a16:creationId xmlns:a16="http://schemas.microsoft.com/office/drawing/2014/main" id="{C9A1CFE8-9E2D-454C-ACA5-C83299897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486" y="3532788"/>
                <a:ext cx="52224" cy="80139"/>
              </a:xfrm>
              <a:custGeom>
                <a:avLst/>
                <a:gdLst>
                  <a:gd name="T0" fmla="*/ 71 w 34"/>
                  <a:gd name="T1" fmla="*/ 9 h 33"/>
                  <a:gd name="T2" fmla="*/ 38 w 34"/>
                  <a:gd name="T3" fmla="*/ 5 h 33"/>
                  <a:gd name="T4" fmla="*/ 5 w 34"/>
                  <a:gd name="T5" fmla="*/ 41 h 33"/>
                  <a:gd name="T6" fmla="*/ 20 w 34"/>
                  <a:gd name="T7" fmla="*/ 95 h 33"/>
                  <a:gd name="T8" fmla="*/ 33 w 34"/>
                  <a:gd name="T9" fmla="*/ 71 h 33"/>
                  <a:gd name="T10" fmla="*/ 58 w 34"/>
                  <a:gd name="T11" fmla="*/ 50 h 33"/>
                  <a:gd name="T12" fmla="*/ 76 w 34"/>
                  <a:gd name="T13" fmla="*/ 1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26" y="3"/>
                    </a:moveTo>
                    <a:cubicBezTo>
                      <a:pt x="25" y="0"/>
                      <a:pt x="17" y="1"/>
                      <a:pt x="14" y="2"/>
                    </a:cubicBezTo>
                    <a:cubicBezTo>
                      <a:pt x="7" y="3"/>
                      <a:pt x="3" y="8"/>
                      <a:pt x="2" y="14"/>
                    </a:cubicBezTo>
                    <a:cubicBezTo>
                      <a:pt x="1" y="18"/>
                      <a:pt x="0" y="33"/>
                      <a:pt x="7" y="32"/>
                    </a:cubicBezTo>
                    <a:cubicBezTo>
                      <a:pt x="9" y="31"/>
                      <a:pt x="11" y="26"/>
                      <a:pt x="12" y="24"/>
                    </a:cubicBezTo>
                    <a:cubicBezTo>
                      <a:pt x="14" y="20"/>
                      <a:pt x="17" y="19"/>
                      <a:pt x="21" y="17"/>
                    </a:cubicBezTo>
                    <a:cubicBezTo>
                      <a:pt x="26" y="15"/>
                      <a:pt x="34" y="9"/>
                      <a:pt x="28" y="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4" name="Freeform 268">
                <a:extLst>
                  <a:ext uri="{FF2B5EF4-FFF2-40B4-BE49-F238E27FC236}">
                    <a16:creationId xmlns:a16="http://schemas.microsoft.com/office/drawing/2014/main" id="{EE079C9E-3490-4AD3-8F0F-72EC840E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000" y="3529976"/>
                <a:ext cx="53156" cy="66079"/>
              </a:xfrm>
              <a:custGeom>
                <a:avLst/>
                <a:gdLst>
                  <a:gd name="T0" fmla="*/ 8 w 35"/>
                  <a:gd name="T1" fmla="*/ 33 h 27"/>
                  <a:gd name="T2" fmla="*/ 77 w 35"/>
                  <a:gd name="T3" fmla="*/ 24 h 27"/>
                  <a:gd name="T4" fmla="*/ 72 w 35"/>
                  <a:gd name="T5" fmla="*/ 77 h 27"/>
                  <a:gd name="T6" fmla="*/ 55 w 35"/>
                  <a:gd name="T7" fmla="*/ 57 h 27"/>
                  <a:gd name="T8" fmla="*/ 39 w 35"/>
                  <a:gd name="T9" fmla="*/ 54 h 27"/>
                  <a:gd name="T10" fmla="*/ 11 w 35"/>
                  <a:gd name="T11" fmla="*/ 3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27">
                    <a:moveTo>
                      <a:pt x="3" y="11"/>
                    </a:moveTo>
                    <a:cubicBezTo>
                      <a:pt x="4" y="0"/>
                      <a:pt x="23" y="2"/>
                      <a:pt x="29" y="8"/>
                    </a:cubicBezTo>
                    <a:cubicBezTo>
                      <a:pt x="31" y="11"/>
                      <a:pt x="35" y="27"/>
                      <a:pt x="27" y="25"/>
                    </a:cubicBezTo>
                    <a:cubicBezTo>
                      <a:pt x="24" y="24"/>
                      <a:pt x="23" y="20"/>
                      <a:pt x="21" y="19"/>
                    </a:cubicBezTo>
                    <a:cubicBezTo>
                      <a:pt x="19" y="17"/>
                      <a:pt x="17" y="18"/>
                      <a:pt x="15" y="18"/>
                    </a:cubicBezTo>
                    <a:cubicBezTo>
                      <a:pt x="12" y="17"/>
                      <a:pt x="0" y="14"/>
                      <a:pt x="4" y="11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5" name="Freeform 269">
                <a:extLst>
                  <a:ext uri="{FF2B5EF4-FFF2-40B4-BE49-F238E27FC236}">
                    <a16:creationId xmlns:a16="http://schemas.microsoft.com/office/drawing/2014/main" id="{EBD57CC5-54CA-4322-AA1A-6F9325E5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6380" y="3397817"/>
                <a:ext cx="59685" cy="85763"/>
              </a:xfrm>
              <a:custGeom>
                <a:avLst/>
                <a:gdLst>
                  <a:gd name="T0" fmla="*/ 102 w 39"/>
                  <a:gd name="T1" fmla="*/ 17 h 35"/>
                  <a:gd name="T2" fmla="*/ 38 w 39"/>
                  <a:gd name="T3" fmla="*/ 16 h 35"/>
                  <a:gd name="T4" fmla="*/ 25 w 39"/>
                  <a:gd name="T5" fmla="*/ 89 h 35"/>
                  <a:gd name="T6" fmla="*/ 54 w 39"/>
                  <a:gd name="T7" fmla="*/ 91 h 35"/>
                  <a:gd name="T8" fmla="*/ 64 w 39"/>
                  <a:gd name="T9" fmla="*/ 54 h 35"/>
                  <a:gd name="T10" fmla="*/ 97 w 39"/>
                  <a:gd name="T11" fmla="*/ 40 h 35"/>
                  <a:gd name="T12" fmla="*/ 102 w 39"/>
                  <a:gd name="T13" fmla="*/ 16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8" y="6"/>
                    </a:moveTo>
                    <a:cubicBezTo>
                      <a:pt x="34" y="0"/>
                      <a:pt x="20" y="1"/>
                      <a:pt x="14" y="5"/>
                    </a:cubicBezTo>
                    <a:cubicBezTo>
                      <a:pt x="7" y="10"/>
                      <a:pt x="0" y="20"/>
                      <a:pt x="9" y="29"/>
                    </a:cubicBezTo>
                    <a:cubicBezTo>
                      <a:pt x="12" y="33"/>
                      <a:pt x="18" y="35"/>
                      <a:pt x="20" y="30"/>
                    </a:cubicBezTo>
                    <a:cubicBezTo>
                      <a:pt x="22" y="25"/>
                      <a:pt x="18" y="21"/>
                      <a:pt x="24" y="18"/>
                    </a:cubicBezTo>
                    <a:cubicBezTo>
                      <a:pt x="29" y="17"/>
                      <a:pt x="32" y="18"/>
                      <a:pt x="36" y="13"/>
                    </a:cubicBezTo>
                    <a:cubicBezTo>
                      <a:pt x="38" y="11"/>
                      <a:pt x="39" y="8"/>
                      <a:pt x="38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6" name="Freeform 270">
                <a:extLst>
                  <a:ext uri="{FF2B5EF4-FFF2-40B4-BE49-F238E27FC236}">
                    <a16:creationId xmlns:a16="http://schemas.microsoft.com/office/drawing/2014/main" id="{7DBD1F3A-4558-4342-BBB0-5B21EABC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423" y="3404847"/>
                <a:ext cx="74606" cy="78733"/>
              </a:xfrm>
              <a:custGeom>
                <a:avLst/>
                <a:gdLst>
                  <a:gd name="T0" fmla="*/ 26 w 49"/>
                  <a:gd name="T1" fmla="*/ 98 h 32"/>
                  <a:gd name="T2" fmla="*/ 21 w 49"/>
                  <a:gd name="T3" fmla="*/ 28 h 32"/>
                  <a:gd name="T4" fmla="*/ 118 w 49"/>
                  <a:gd name="T5" fmla="*/ 28 h 32"/>
                  <a:gd name="T6" fmla="*/ 98 w 49"/>
                  <a:gd name="T7" fmla="*/ 56 h 32"/>
                  <a:gd name="T8" fmla="*/ 59 w 49"/>
                  <a:gd name="T9" fmla="*/ 53 h 32"/>
                  <a:gd name="T10" fmla="*/ 54 w 49"/>
                  <a:gd name="T11" fmla="*/ 89 h 32"/>
                  <a:gd name="T12" fmla="*/ 29 w 49"/>
                  <a:gd name="T13" fmla="*/ 95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32">
                    <a:moveTo>
                      <a:pt x="10" y="32"/>
                    </a:moveTo>
                    <a:cubicBezTo>
                      <a:pt x="2" y="26"/>
                      <a:pt x="0" y="15"/>
                      <a:pt x="8" y="9"/>
                    </a:cubicBezTo>
                    <a:cubicBezTo>
                      <a:pt x="16" y="3"/>
                      <a:pt x="37" y="0"/>
                      <a:pt x="44" y="9"/>
                    </a:cubicBezTo>
                    <a:cubicBezTo>
                      <a:pt x="49" y="15"/>
                      <a:pt x="44" y="20"/>
                      <a:pt x="37" y="18"/>
                    </a:cubicBezTo>
                    <a:cubicBezTo>
                      <a:pt x="32" y="16"/>
                      <a:pt x="26" y="12"/>
                      <a:pt x="22" y="17"/>
                    </a:cubicBezTo>
                    <a:cubicBezTo>
                      <a:pt x="19" y="20"/>
                      <a:pt x="22" y="25"/>
                      <a:pt x="20" y="29"/>
                    </a:cubicBezTo>
                    <a:cubicBezTo>
                      <a:pt x="18" y="31"/>
                      <a:pt x="14" y="31"/>
                      <a:pt x="11" y="31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7" name="Freeform 271">
                <a:extLst>
                  <a:ext uri="{FF2B5EF4-FFF2-40B4-BE49-F238E27FC236}">
                    <a16:creationId xmlns:a16="http://schemas.microsoft.com/office/drawing/2014/main" id="{305E9606-4128-45CA-B669-A1433E56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918" y="3520135"/>
                <a:ext cx="59685" cy="78733"/>
              </a:xfrm>
              <a:custGeom>
                <a:avLst/>
                <a:gdLst>
                  <a:gd name="T0" fmla="*/ 92 w 39"/>
                  <a:gd name="T1" fmla="*/ 16 h 32"/>
                  <a:gd name="T2" fmla="*/ 18 w 39"/>
                  <a:gd name="T3" fmla="*/ 25 h 32"/>
                  <a:gd name="T4" fmla="*/ 34 w 39"/>
                  <a:gd name="T5" fmla="*/ 86 h 32"/>
                  <a:gd name="T6" fmla="*/ 64 w 39"/>
                  <a:gd name="T7" fmla="*/ 70 h 32"/>
                  <a:gd name="T8" fmla="*/ 89 w 39"/>
                  <a:gd name="T9" fmla="*/ 53 h 32"/>
                  <a:gd name="T10" fmla="*/ 97 w 39"/>
                  <a:gd name="T11" fmla="*/ 16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32">
                    <a:moveTo>
                      <a:pt x="34" y="5"/>
                    </a:moveTo>
                    <a:cubicBezTo>
                      <a:pt x="27" y="0"/>
                      <a:pt x="14" y="2"/>
                      <a:pt x="7" y="8"/>
                    </a:cubicBezTo>
                    <a:cubicBezTo>
                      <a:pt x="0" y="14"/>
                      <a:pt x="2" y="32"/>
                      <a:pt x="13" y="28"/>
                    </a:cubicBezTo>
                    <a:cubicBezTo>
                      <a:pt x="17" y="27"/>
                      <a:pt x="20" y="24"/>
                      <a:pt x="24" y="23"/>
                    </a:cubicBezTo>
                    <a:cubicBezTo>
                      <a:pt x="28" y="21"/>
                      <a:pt x="30" y="21"/>
                      <a:pt x="33" y="17"/>
                    </a:cubicBezTo>
                    <a:cubicBezTo>
                      <a:pt x="35" y="14"/>
                      <a:pt x="39" y="8"/>
                      <a:pt x="36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8" name="Freeform 272">
                <a:extLst>
                  <a:ext uri="{FF2B5EF4-FFF2-40B4-BE49-F238E27FC236}">
                    <a16:creationId xmlns:a16="http://schemas.microsoft.com/office/drawing/2014/main" id="{F13360EC-047A-465A-98A0-B790A9D6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670" y="3515917"/>
                <a:ext cx="70876" cy="43585"/>
              </a:xfrm>
              <a:custGeom>
                <a:avLst/>
                <a:gdLst>
                  <a:gd name="T0" fmla="*/ 126 w 46"/>
                  <a:gd name="T1" fmla="*/ 41 h 18"/>
                  <a:gd name="T2" fmla="*/ 68 w 46"/>
                  <a:gd name="T3" fmla="*/ 5 h 18"/>
                  <a:gd name="T4" fmla="*/ 33 w 46"/>
                  <a:gd name="T5" fmla="*/ 16 h 18"/>
                  <a:gd name="T6" fmla="*/ 5 w 46"/>
                  <a:gd name="T7" fmla="*/ 12 h 18"/>
                  <a:gd name="T8" fmla="*/ 17 w 46"/>
                  <a:gd name="T9" fmla="*/ 41 h 18"/>
                  <a:gd name="T10" fmla="*/ 59 w 46"/>
                  <a:gd name="T11" fmla="*/ 41 h 18"/>
                  <a:gd name="T12" fmla="*/ 101 w 46"/>
                  <a:gd name="T13" fmla="*/ 48 h 18"/>
                  <a:gd name="T14" fmla="*/ 126 w 46"/>
                  <a:gd name="T15" fmla="*/ 4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8">
                    <a:moveTo>
                      <a:pt x="46" y="14"/>
                    </a:moveTo>
                    <a:cubicBezTo>
                      <a:pt x="46" y="5"/>
                      <a:pt x="32" y="0"/>
                      <a:pt x="25" y="2"/>
                    </a:cubicBezTo>
                    <a:cubicBezTo>
                      <a:pt x="21" y="3"/>
                      <a:pt x="17" y="5"/>
                      <a:pt x="12" y="5"/>
                    </a:cubicBezTo>
                    <a:cubicBezTo>
                      <a:pt x="9" y="5"/>
                      <a:pt x="3" y="1"/>
                      <a:pt x="2" y="4"/>
                    </a:cubicBezTo>
                    <a:cubicBezTo>
                      <a:pt x="0" y="7"/>
                      <a:pt x="4" y="13"/>
                      <a:pt x="6" y="14"/>
                    </a:cubicBezTo>
                    <a:cubicBezTo>
                      <a:pt x="10" y="17"/>
                      <a:pt x="17" y="15"/>
                      <a:pt x="22" y="14"/>
                    </a:cubicBezTo>
                    <a:cubicBezTo>
                      <a:pt x="28" y="14"/>
                      <a:pt x="31" y="14"/>
                      <a:pt x="37" y="16"/>
                    </a:cubicBezTo>
                    <a:cubicBezTo>
                      <a:pt x="41" y="18"/>
                      <a:pt x="42" y="16"/>
                      <a:pt x="46" y="1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49" name="Freeform 273">
                <a:extLst>
                  <a:ext uri="{FF2B5EF4-FFF2-40B4-BE49-F238E27FC236}">
                    <a16:creationId xmlns:a16="http://schemas.microsoft.com/office/drawing/2014/main" id="{5D11A7F5-BC59-49C2-B63E-83F48A79F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09" y="3576372"/>
                <a:ext cx="62482" cy="68891"/>
              </a:xfrm>
              <a:custGeom>
                <a:avLst/>
                <a:gdLst>
                  <a:gd name="T0" fmla="*/ 106 w 41"/>
                  <a:gd name="T1" fmla="*/ 21 h 28"/>
                  <a:gd name="T2" fmla="*/ 42 w 41"/>
                  <a:gd name="T3" fmla="*/ 4 h 28"/>
                  <a:gd name="T4" fmla="*/ 26 w 41"/>
                  <a:gd name="T5" fmla="*/ 12 h 28"/>
                  <a:gd name="T6" fmla="*/ 0 w 41"/>
                  <a:gd name="T7" fmla="*/ 61 h 28"/>
                  <a:gd name="T8" fmla="*/ 26 w 41"/>
                  <a:gd name="T9" fmla="*/ 82 h 28"/>
                  <a:gd name="T10" fmla="*/ 54 w 41"/>
                  <a:gd name="T11" fmla="*/ 58 h 28"/>
                  <a:gd name="T12" fmla="*/ 83 w 41"/>
                  <a:gd name="T13" fmla="*/ 49 h 28"/>
                  <a:gd name="T14" fmla="*/ 105 w 41"/>
                  <a:gd name="T15" fmla="*/ 46 h 28"/>
                  <a:gd name="T16" fmla="*/ 109 w 41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28">
                    <a:moveTo>
                      <a:pt x="40" y="7"/>
                    </a:moveTo>
                    <a:cubicBezTo>
                      <a:pt x="33" y="3"/>
                      <a:pt x="25" y="0"/>
                      <a:pt x="16" y="1"/>
                    </a:cubicBezTo>
                    <a:cubicBezTo>
                      <a:pt x="14" y="2"/>
                      <a:pt x="12" y="2"/>
                      <a:pt x="10" y="4"/>
                    </a:cubicBezTo>
                    <a:cubicBezTo>
                      <a:pt x="6" y="6"/>
                      <a:pt x="0" y="15"/>
                      <a:pt x="0" y="20"/>
                    </a:cubicBezTo>
                    <a:cubicBezTo>
                      <a:pt x="1" y="24"/>
                      <a:pt x="6" y="28"/>
                      <a:pt x="10" y="27"/>
                    </a:cubicBezTo>
                    <a:cubicBezTo>
                      <a:pt x="14" y="26"/>
                      <a:pt x="16" y="21"/>
                      <a:pt x="20" y="19"/>
                    </a:cubicBezTo>
                    <a:cubicBezTo>
                      <a:pt x="23" y="16"/>
                      <a:pt x="27" y="15"/>
                      <a:pt x="31" y="16"/>
                    </a:cubicBezTo>
                    <a:cubicBezTo>
                      <a:pt x="35" y="17"/>
                      <a:pt x="35" y="18"/>
                      <a:pt x="39" y="15"/>
                    </a:cubicBezTo>
                    <a:cubicBezTo>
                      <a:pt x="41" y="13"/>
                      <a:pt x="41" y="12"/>
                      <a:pt x="41" y="9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0" name="Freeform 274">
                <a:extLst>
                  <a:ext uri="{FF2B5EF4-FFF2-40B4-BE49-F238E27FC236}">
                    <a16:creationId xmlns:a16="http://schemas.microsoft.com/office/drawing/2014/main" id="{0402C9CA-6CBC-4CAD-B39E-21D655B23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2219" y="3397817"/>
                <a:ext cx="73673" cy="85763"/>
              </a:xfrm>
              <a:custGeom>
                <a:avLst/>
                <a:gdLst>
                  <a:gd name="T0" fmla="*/ 26 w 48"/>
                  <a:gd name="T1" fmla="*/ 106 h 35"/>
                  <a:gd name="T2" fmla="*/ 54 w 48"/>
                  <a:gd name="T3" fmla="*/ 17 h 35"/>
                  <a:gd name="T4" fmla="*/ 100 w 48"/>
                  <a:gd name="T5" fmla="*/ 5 h 35"/>
                  <a:gd name="T6" fmla="*/ 127 w 48"/>
                  <a:gd name="T7" fmla="*/ 40 h 35"/>
                  <a:gd name="T8" fmla="*/ 58 w 48"/>
                  <a:gd name="T9" fmla="*/ 61 h 35"/>
                  <a:gd name="T10" fmla="*/ 30 w 48"/>
                  <a:gd name="T11" fmla="*/ 103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35">
                    <a:moveTo>
                      <a:pt x="10" y="35"/>
                    </a:moveTo>
                    <a:cubicBezTo>
                      <a:pt x="0" y="26"/>
                      <a:pt x="12" y="11"/>
                      <a:pt x="20" y="6"/>
                    </a:cubicBezTo>
                    <a:cubicBezTo>
                      <a:pt x="25" y="3"/>
                      <a:pt x="31" y="0"/>
                      <a:pt x="37" y="2"/>
                    </a:cubicBezTo>
                    <a:cubicBezTo>
                      <a:pt x="42" y="4"/>
                      <a:pt x="48" y="7"/>
                      <a:pt x="47" y="13"/>
                    </a:cubicBezTo>
                    <a:cubicBezTo>
                      <a:pt x="39" y="15"/>
                      <a:pt x="25" y="10"/>
                      <a:pt x="21" y="20"/>
                    </a:cubicBezTo>
                    <a:cubicBezTo>
                      <a:pt x="18" y="28"/>
                      <a:pt x="21" y="34"/>
                      <a:pt x="11" y="3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1" name="Freeform 275">
                <a:extLst>
                  <a:ext uri="{FF2B5EF4-FFF2-40B4-BE49-F238E27FC236}">
                    <a16:creationId xmlns:a16="http://schemas.microsoft.com/office/drawing/2014/main" id="{FD5DE08E-AEEB-4659-ABFE-C9564492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735" y="3407659"/>
                <a:ext cx="67145" cy="98416"/>
              </a:xfrm>
              <a:custGeom>
                <a:avLst/>
                <a:gdLst>
                  <a:gd name="T0" fmla="*/ 33 w 44"/>
                  <a:gd name="T1" fmla="*/ 110 h 40"/>
                  <a:gd name="T2" fmla="*/ 16 w 44"/>
                  <a:gd name="T3" fmla="*/ 33 h 40"/>
                  <a:gd name="T4" fmla="*/ 93 w 44"/>
                  <a:gd name="T5" fmla="*/ 21 h 40"/>
                  <a:gd name="T6" fmla="*/ 56 w 44"/>
                  <a:gd name="T7" fmla="*/ 61 h 40"/>
                  <a:gd name="T8" fmla="*/ 33 w 44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40">
                    <a:moveTo>
                      <a:pt x="12" y="36"/>
                    </a:moveTo>
                    <a:cubicBezTo>
                      <a:pt x="1" y="33"/>
                      <a:pt x="0" y="18"/>
                      <a:pt x="6" y="11"/>
                    </a:cubicBezTo>
                    <a:cubicBezTo>
                      <a:pt x="12" y="4"/>
                      <a:pt x="28" y="0"/>
                      <a:pt x="35" y="7"/>
                    </a:cubicBezTo>
                    <a:cubicBezTo>
                      <a:pt x="44" y="16"/>
                      <a:pt x="24" y="15"/>
                      <a:pt x="21" y="20"/>
                    </a:cubicBezTo>
                    <a:cubicBezTo>
                      <a:pt x="20" y="23"/>
                      <a:pt x="21" y="40"/>
                      <a:pt x="12" y="3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2" name="Freeform 276">
                <a:extLst>
                  <a:ext uri="{FF2B5EF4-FFF2-40B4-BE49-F238E27FC236}">
                    <a16:creationId xmlns:a16="http://schemas.microsoft.com/office/drawing/2014/main" id="{BFB3F912-0B85-4EC9-8818-7BC0513DD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0442" y="3414688"/>
                <a:ext cx="56887" cy="73109"/>
              </a:xfrm>
              <a:custGeom>
                <a:avLst/>
                <a:gdLst>
                  <a:gd name="T0" fmla="*/ 12 w 37"/>
                  <a:gd name="T1" fmla="*/ 87 h 30"/>
                  <a:gd name="T2" fmla="*/ 3 w 37"/>
                  <a:gd name="T3" fmla="*/ 57 h 30"/>
                  <a:gd name="T4" fmla="*/ 33 w 37"/>
                  <a:gd name="T5" fmla="*/ 16 h 30"/>
                  <a:gd name="T6" fmla="*/ 96 w 37"/>
                  <a:gd name="T7" fmla="*/ 33 h 30"/>
                  <a:gd name="T8" fmla="*/ 92 w 37"/>
                  <a:gd name="T9" fmla="*/ 62 h 30"/>
                  <a:gd name="T10" fmla="*/ 68 w 37"/>
                  <a:gd name="T11" fmla="*/ 69 h 30"/>
                  <a:gd name="T12" fmla="*/ 43 w 37"/>
                  <a:gd name="T13" fmla="*/ 87 h 30"/>
                  <a:gd name="T14" fmla="*/ 16 w 37"/>
                  <a:gd name="T15" fmla="*/ 87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30">
                    <a:moveTo>
                      <a:pt x="4" y="29"/>
                    </a:moveTo>
                    <a:cubicBezTo>
                      <a:pt x="0" y="30"/>
                      <a:pt x="0" y="22"/>
                      <a:pt x="1" y="19"/>
                    </a:cubicBezTo>
                    <a:cubicBezTo>
                      <a:pt x="2" y="14"/>
                      <a:pt x="7" y="8"/>
                      <a:pt x="12" y="5"/>
                    </a:cubicBezTo>
                    <a:cubicBezTo>
                      <a:pt x="20" y="0"/>
                      <a:pt x="31" y="2"/>
                      <a:pt x="35" y="11"/>
                    </a:cubicBezTo>
                    <a:cubicBezTo>
                      <a:pt x="36" y="14"/>
                      <a:pt x="37" y="19"/>
                      <a:pt x="34" y="21"/>
                    </a:cubicBezTo>
                    <a:cubicBezTo>
                      <a:pt x="32" y="23"/>
                      <a:pt x="27" y="21"/>
                      <a:pt x="25" y="23"/>
                    </a:cubicBezTo>
                    <a:cubicBezTo>
                      <a:pt x="21" y="25"/>
                      <a:pt x="20" y="28"/>
                      <a:pt x="16" y="29"/>
                    </a:cubicBezTo>
                    <a:cubicBezTo>
                      <a:pt x="13" y="30"/>
                      <a:pt x="9" y="30"/>
                      <a:pt x="6" y="29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3" name="Freeform 277">
                <a:extLst>
                  <a:ext uri="{FF2B5EF4-FFF2-40B4-BE49-F238E27FC236}">
                    <a16:creationId xmlns:a16="http://schemas.microsoft.com/office/drawing/2014/main" id="{84A53059-C2E0-41E3-B9E5-6AD4572D2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6913" y="3418907"/>
                <a:ext cx="65280" cy="47802"/>
              </a:xfrm>
              <a:custGeom>
                <a:avLst/>
                <a:gdLst>
                  <a:gd name="T0" fmla="*/ 18 w 43"/>
                  <a:gd name="T1" fmla="*/ 61 h 19"/>
                  <a:gd name="T2" fmla="*/ 5 w 43"/>
                  <a:gd name="T3" fmla="*/ 45 h 19"/>
                  <a:gd name="T4" fmla="*/ 29 w 43"/>
                  <a:gd name="T5" fmla="*/ 16 h 19"/>
                  <a:gd name="T6" fmla="*/ 98 w 43"/>
                  <a:gd name="T7" fmla="*/ 23 h 19"/>
                  <a:gd name="T8" fmla="*/ 63 w 43"/>
                  <a:gd name="T9" fmla="*/ 41 h 19"/>
                  <a:gd name="T10" fmla="*/ 37 w 43"/>
                  <a:gd name="T11" fmla="*/ 48 h 19"/>
                  <a:gd name="T12" fmla="*/ 16 w 43"/>
                  <a:gd name="T13" fmla="*/ 57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19">
                    <a:moveTo>
                      <a:pt x="7" y="19"/>
                    </a:moveTo>
                    <a:cubicBezTo>
                      <a:pt x="5" y="19"/>
                      <a:pt x="3" y="16"/>
                      <a:pt x="2" y="14"/>
                    </a:cubicBezTo>
                    <a:cubicBezTo>
                      <a:pt x="0" y="8"/>
                      <a:pt x="6" y="6"/>
                      <a:pt x="11" y="5"/>
                    </a:cubicBezTo>
                    <a:cubicBezTo>
                      <a:pt x="18" y="4"/>
                      <a:pt x="33" y="0"/>
                      <a:pt x="37" y="7"/>
                    </a:cubicBezTo>
                    <a:cubicBezTo>
                      <a:pt x="43" y="18"/>
                      <a:pt x="27" y="13"/>
                      <a:pt x="24" y="13"/>
                    </a:cubicBezTo>
                    <a:cubicBezTo>
                      <a:pt x="20" y="12"/>
                      <a:pt x="17" y="13"/>
                      <a:pt x="14" y="15"/>
                    </a:cubicBezTo>
                    <a:cubicBezTo>
                      <a:pt x="11" y="16"/>
                      <a:pt x="9" y="18"/>
                      <a:pt x="6" y="18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4" name="Freeform 278">
                <a:extLst>
                  <a:ext uri="{FF2B5EF4-FFF2-40B4-BE49-F238E27FC236}">
                    <a16:creationId xmlns:a16="http://schemas.microsoft.com/office/drawing/2014/main" id="{A31B67CD-5438-4B12-9E89-BC70AC58E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7644" y="3598868"/>
                <a:ext cx="69943" cy="59050"/>
              </a:xfrm>
              <a:custGeom>
                <a:avLst/>
                <a:gdLst>
                  <a:gd name="T0" fmla="*/ 0 w 46"/>
                  <a:gd name="T1" fmla="*/ 68 h 24"/>
                  <a:gd name="T2" fmla="*/ 42 w 46"/>
                  <a:gd name="T3" fmla="*/ 16 h 24"/>
                  <a:gd name="T4" fmla="*/ 104 w 46"/>
                  <a:gd name="T5" fmla="*/ 19 h 24"/>
                  <a:gd name="T6" fmla="*/ 67 w 46"/>
                  <a:gd name="T7" fmla="*/ 56 h 24"/>
                  <a:gd name="T8" fmla="*/ 38 w 46"/>
                  <a:gd name="T9" fmla="*/ 70 h 24"/>
                  <a:gd name="T10" fmla="*/ 8 w 46"/>
                  <a:gd name="T11" fmla="*/ 6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24">
                    <a:moveTo>
                      <a:pt x="0" y="22"/>
                    </a:moveTo>
                    <a:cubicBezTo>
                      <a:pt x="1" y="16"/>
                      <a:pt x="11" y="8"/>
                      <a:pt x="16" y="5"/>
                    </a:cubicBezTo>
                    <a:cubicBezTo>
                      <a:pt x="22" y="2"/>
                      <a:pt x="34" y="0"/>
                      <a:pt x="39" y="6"/>
                    </a:cubicBezTo>
                    <a:cubicBezTo>
                      <a:pt x="46" y="16"/>
                      <a:pt x="30" y="16"/>
                      <a:pt x="25" y="18"/>
                    </a:cubicBezTo>
                    <a:cubicBezTo>
                      <a:pt x="21" y="19"/>
                      <a:pt x="18" y="22"/>
                      <a:pt x="14" y="23"/>
                    </a:cubicBezTo>
                    <a:cubicBezTo>
                      <a:pt x="10" y="24"/>
                      <a:pt x="7" y="22"/>
                      <a:pt x="3" y="22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5" name="Freeform 279">
                <a:extLst>
                  <a:ext uri="{FF2B5EF4-FFF2-40B4-BE49-F238E27FC236}">
                    <a16:creationId xmlns:a16="http://schemas.microsoft.com/office/drawing/2014/main" id="{6A6F6821-3780-4B72-A901-2E568FA89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0227" y="3562313"/>
                <a:ext cx="67145" cy="70298"/>
              </a:xfrm>
              <a:custGeom>
                <a:avLst/>
                <a:gdLst>
                  <a:gd name="T0" fmla="*/ 105 w 44"/>
                  <a:gd name="T1" fmla="*/ 17 h 29"/>
                  <a:gd name="T2" fmla="*/ 43 w 44"/>
                  <a:gd name="T3" fmla="*/ 16 h 29"/>
                  <a:gd name="T4" fmla="*/ 26 w 44"/>
                  <a:gd name="T5" fmla="*/ 78 h 29"/>
                  <a:gd name="T6" fmla="*/ 59 w 44"/>
                  <a:gd name="T7" fmla="*/ 71 h 29"/>
                  <a:gd name="T8" fmla="*/ 83 w 44"/>
                  <a:gd name="T9" fmla="*/ 53 h 29"/>
                  <a:gd name="T10" fmla="*/ 101 w 44"/>
                  <a:gd name="T11" fmla="*/ 1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39" y="6"/>
                    </a:moveTo>
                    <a:cubicBezTo>
                      <a:pt x="32" y="0"/>
                      <a:pt x="23" y="0"/>
                      <a:pt x="16" y="5"/>
                    </a:cubicBezTo>
                    <a:cubicBezTo>
                      <a:pt x="9" y="9"/>
                      <a:pt x="0" y="19"/>
                      <a:pt x="10" y="26"/>
                    </a:cubicBezTo>
                    <a:cubicBezTo>
                      <a:pt x="14" y="29"/>
                      <a:pt x="19" y="28"/>
                      <a:pt x="22" y="24"/>
                    </a:cubicBezTo>
                    <a:cubicBezTo>
                      <a:pt x="25" y="19"/>
                      <a:pt x="26" y="19"/>
                      <a:pt x="31" y="18"/>
                    </a:cubicBezTo>
                    <a:cubicBezTo>
                      <a:pt x="38" y="17"/>
                      <a:pt x="44" y="12"/>
                      <a:pt x="38" y="6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6" name="Freeform 280">
                <a:extLst>
                  <a:ext uri="{FF2B5EF4-FFF2-40B4-BE49-F238E27FC236}">
                    <a16:creationId xmlns:a16="http://schemas.microsoft.com/office/drawing/2014/main" id="{0B913B07-5D4A-4995-AC01-6549E2437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113" y="3404847"/>
                <a:ext cx="82999" cy="82951"/>
              </a:xfrm>
              <a:custGeom>
                <a:avLst/>
                <a:gdLst>
                  <a:gd name="T0" fmla="*/ 130 w 54"/>
                  <a:gd name="T1" fmla="*/ 12 h 34"/>
                  <a:gd name="T2" fmla="*/ 51 w 54"/>
                  <a:gd name="T3" fmla="*/ 24 h 34"/>
                  <a:gd name="T4" fmla="*/ 26 w 54"/>
                  <a:gd name="T5" fmla="*/ 90 h 34"/>
                  <a:gd name="T6" fmla="*/ 66 w 54"/>
                  <a:gd name="T7" fmla="*/ 85 h 34"/>
                  <a:gd name="T8" fmla="*/ 109 w 54"/>
                  <a:gd name="T9" fmla="*/ 57 h 34"/>
                  <a:gd name="T10" fmla="*/ 135 w 54"/>
                  <a:gd name="T11" fmla="*/ 16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34">
                    <a:moveTo>
                      <a:pt x="48" y="4"/>
                    </a:moveTo>
                    <a:cubicBezTo>
                      <a:pt x="39" y="0"/>
                      <a:pt x="27" y="3"/>
                      <a:pt x="19" y="8"/>
                    </a:cubicBezTo>
                    <a:cubicBezTo>
                      <a:pt x="12" y="11"/>
                      <a:pt x="0" y="22"/>
                      <a:pt x="10" y="30"/>
                    </a:cubicBezTo>
                    <a:cubicBezTo>
                      <a:pt x="15" y="34"/>
                      <a:pt x="20" y="31"/>
                      <a:pt x="24" y="28"/>
                    </a:cubicBezTo>
                    <a:cubicBezTo>
                      <a:pt x="29" y="25"/>
                      <a:pt x="35" y="23"/>
                      <a:pt x="40" y="19"/>
                    </a:cubicBezTo>
                    <a:cubicBezTo>
                      <a:pt x="43" y="17"/>
                      <a:pt x="54" y="10"/>
                      <a:pt x="50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7" name="Freeform 281">
                <a:extLst>
                  <a:ext uri="{FF2B5EF4-FFF2-40B4-BE49-F238E27FC236}">
                    <a16:creationId xmlns:a16="http://schemas.microsoft.com/office/drawing/2014/main" id="{054F98C4-4426-4FBE-84CD-F15981475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6182" y="3424531"/>
                <a:ext cx="59685" cy="49208"/>
              </a:xfrm>
              <a:custGeom>
                <a:avLst/>
                <a:gdLst>
                  <a:gd name="T0" fmla="*/ 102 w 39"/>
                  <a:gd name="T1" fmla="*/ 16 h 20"/>
                  <a:gd name="T2" fmla="*/ 33 w 39"/>
                  <a:gd name="T3" fmla="*/ 19 h 20"/>
                  <a:gd name="T4" fmla="*/ 5 w 39"/>
                  <a:gd name="T5" fmla="*/ 40 h 20"/>
                  <a:gd name="T6" fmla="*/ 18 w 39"/>
                  <a:gd name="T7" fmla="*/ 61 h 20"/>
                  <a:gd name="T8" fmla="*/ 56 w 39"/>
                  <a:gd name="T9" fmla="*/ 56 h 20"/>
                  <a:gd name="T10" fmla="*/ 87 w 39"/>
                  <a:gd name="T11" fmla="*/ 49 h 20"/>
                  <a:gd name="T12" fmla="*/ 100 w 39"/>
                  <a:gd name="T13" fmla="*/ 21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0">
                    <a:moveTo>
                      <a:pt x="38" y="5"/>
                    </a:moveTo>
                    <a:cubicBezTo>
                      <a:pt x="33" y="0"/>
                      <a:pt x="18" y="3"/>
                      <a:pt x="12" y="6"/>
                    </a:cubicBezTo>
                    <a:cubicBezTo>
                      <a:pt x="8" y="7"/>
                      <a:pt x="4" y="9"/>
                      <a:pt x="2" y="13"/>
                    </a:cubicBezTo>
                    <a:cubicBezTo>
                      <a:pt x="0" y="18"/>
                      <a:pt x="2" y="20"/>
                      <a:pt x="7" y="20"/>
                    </a:cubicBezTo>
                    <a:cubicBezTo>
                      <a:pt x="12" y="19"/>
                      <a:pt x="16" y="18"/>
                      <a:pt x="21" y="18"/>
                    </a:cubicBezTo>
                    <a:cubicBezTo>
                      <a:pt x="25" y="18"/>
                      <a:pt x="28" y="18"/>
                      <a:pt x="32" y="16"/>
                    </a:cubicBezTo>
                    <a:cubicBezTo>
                      <a:pt x="35" y="14"/>
                      <a:pt x="39" y="10"/>
                      <a:pt x="37" y="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8" name="Freeform 282">
                <a:extLst>
                  <a:ext uri="{FF2B5EF4-FFF2-40B4-BE49-F238E27FC236}">
                    <a16:creationId xmlns:a16="http://schemas.microsoft.com/office/drawing/2014/main" id="{03379194-6749-41D3-98AC-428DE6CE8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957" y="3622769"/>
                <a:ext cx="43831" cy="37961"/>
              </a:xfrm>
              <a:custGeom>
                <a:avLst/>
                <a:gdLst>
                  <a:gd name="T0" fmla="*/ 76 w 29"/>
                  <a:gd name="T1" fmla="*/ 9 h 15"/>
                  <a:gd name="T2" fmla="*/ 39 w 29"/>
                  <a:gd name="T3" fmla="*/ 4 h 15"/>
                  <a:gd name="T4" fmla="*/ 8 w 29"/>
                  <a:gd name="T5" fmla="*/ 40 h 15"/>
                  <a:gd name="T6" fmla="*/ 24 w 29"/>
                  <a:gd name="T7" fmla="*/ 40 h 15"/>
                  <a:gd name="T8" fmla="*/ 45 w 29"/>
                  <a:gd name="T9" fmla="*/ 32 h 15"/>
                  <a:gd name="T10" fmla="*/ 66 w 29"/>
                  <a:gd name="T11" fmla="*/ 9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5">
                    <a:moveTo>
                      <a:pt x="29" y="3"/>
                    </a:moveTo>
                    <a:cubicBezTo>
                      <a:pt x="24" y="3"/>
                      <a:pt x="20" y="0"/>
                      <a:pt x="15" y="1"/>
                    </a:cubicBezTo>
                    <a:cubicBezTo>
                      <a:pt x="10" y="1"/>
                      <a:pt x="0" y="5"/>
                      <a:pt x="3" y="12"/>
                    </a:cubicBezTo>
                    <a:cubicBezTo>
                      <a:pt x="5" y="15"/>
                      <a:pt x="6" y="13"/>
                      <a:pt x="9" y="12"/>
                    </a:cubicBezTo>
                    <a:cubicBezTo>
                      <a:pt x="12" y="11"/>
                      <a:pt x="14" y="11"/>
                      <a:pt x="17" y="10"/>
                    </a:cubicBezTo>
                    <a:cubicBezTo>
                      <a:pt x="22" y="10"/>
                      <a:pt x="24" y="8"/>
                      <a:pt x="25" y="3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59" name="Freeform 283">
                <a:extLst>
                  <a:ext uri="{FF2B5EF4-FFF2-40B4-BE49-F238E27FC236}">
                    <a16:creationId xmlns:a16="http://schemas.microsoft.com/office/drawing/2014/main" id="{AA0F17C1-36A7-4F4F-B942-698E5B622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1620" y="3510293"/>
                <a:ext cx="69943" cy="91387"/>
              </a:xfrm>
              <a:custGeom>
                <a:avLst/>
                <a:gdLst>
                  <a:gd name="T0" fmla="*/ 13 w 46"/>
                  <a:gd name="T1" fmla="*/ 95 h 37"/>
                  <a:gd name="T2" fmla="*/ 13 w 46"/>
                  <a:gd name="T3" fmla="*/ 58 h 37"/>
                  <a:gd name="T4" fmla="*/ 54 w 46"/>
                  <a:gd name="T5" fmla="*/ 9 h 37"/>
                  <a:gd name="T6" fmla="*/ 104 w 46"/>
                  <a:gd name="T7" fmla="*/ 40 h 37"/>
                  <a:gd name="T8" fmla="*/ 80 w 46"/>
                  <a:gd name="T9" fmla="*/ 58 h 37"/>
                  <a:gd name="T10" fmla="*/ 55 w 46"/>
                  <a:gd name="T11" fmla="*/ 83 h 37"/>
                  <a:gd name="T12" fmla="*/ 13 w 46"/>
                  <a:gd name="T13" fmla="*/ 98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37">
                    <a:moveTo>
                      <a:pt x="5" y="31"/>
                    </a:moveTo>
                    <a:cubicBezTo>
                      <a:pt x="0" y="31"/>
                      <a:pt x="3" y="21"/>
                      <a:pt x="5" y="19"/>
                    </a:cubicBezTo>
                    <a:cubicBezTo>
                      <a:pt x="8" y="13"/>
                      <a:pt x="13" y="6"/>
                      <a:pt x="20" y="3"/>
                    </a:cubicBezTo>
                    <a:cubicBezTo>
                      <a:pt x="27" y="0"/>
                      <a:pt x="46" y="0"/>
                      <a:pt x="39" y="13"/>
                    </a:cubicBezTo>
                    <a:cubicBezTo>
                      <a:pt x="37" y="17"/>
                      <a:pt x="34" y="17"/>
                      <a:pt x="30" y="19"/>
                    </a:cubicBezTo>
                    <a:cubicBezTo>
                      <a:pt x="25" y="20"/>
                      <a:pt x="24" y="23"/>
                      <a:pt x="21" y="27"/>
                    </a:cubicBezTo>
                    <a:cubicBezTo>
                      <a:pt x="19" y="30"/>
                      <a:pt x="8" y="37"/>
                      <a:pt x="5" y="32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60" name="Freeform 284">
                <a:extLst>
                  <a:ext uri="{FF2B5EF4-FFF2-40B4-BE49-F238E27FC236}">
                    <a16:creationId xmlns:a16="http://schemas.microsoft.com/office/drawing/2014/main" id="{94BBF34D-42E4-4DEA-8976-A1B5D42E6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6900" y="3544036"/>
                <a:ext cx="59685" cy="87169"/>
              </a:xfrm>
              <a:custGeom>
                <a:avLst/>
                <a:gdLst>
                  <a:gd name="T0" fmla="*/ 16 w 39"/>
                  <a:gd name="T1" fmla="*/ 85 h 35"/>
                  <a:gd name="T2" fmla="*/ 25 w 39"/>
                  <a:gd name="T3" fmla="*/ 19 h 35"/>
                  <a:gd name="T4" fmla="*/ 84 w 39"/>
                  <a:gd name="T5" fmla="*/ 19 h 35"/>
                  <a:gd name="T6" fmla="*/ 54 w 39"/>
                  <a:gd name="T7" fmla="*/ 57 h 35"/>
                  <a:gd name="T8" fmla="*/ 16 w 39"/>
                  <a:gd name="T9" fmla="*/ 8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6" y="27"/>
                    </a:moveTo>
                    <a:cubicBezTo>
                      <a:pt x="0" y="24"/>
                      <a:pt x="5" y="10"/>
                      <a:pt x="9" y="6"/>
                    </a:cubicBezTo>
                    <a:cubicBezTo>
                      <a:pt x="15" y="2"/>
                      <a:pt x="26" y="0"/>
                      <a:pt x="31" y="6"/>
                    </a:cubicBezTo>
                    <a:cubicBezTo>
                      <a:pt x="39" y="16"/>
                      <a:pt x="25" y="14"/>
                      <a:pt x="20" y="18"/>
                    </a:cubicBezTo>
                    <a:cubicBezTo>
                      <a:pt x="18" y="20"/>
                      <a:pt x="10" y="35"/>
                      <a:pt x="6" y="27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61" name="Freeform 285">
                <a:extLst>
                  <a:ext uri="{FF2B5EF4-FFF2-40B4-BE49-F238E27FC236}">
                    <a16:creationId xmlns:a16="http://schemas.microsoft.com/office/drawing/2014/main" id="{51ABEC14-29F6-48EE-B10E-77A5A9009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4715" y="3562313"/>
                <a:ext cx="42898" cy="66079"/>
              </a:xfrm>
              <a:custGeom>
                <a:avLst/>
                <a:gdLst>
                  <a:gd name="T0" fmla="*/ 59 w 28"/>
                  <a:gd name="T1" fmla="*/ 5 h 27"/>
                  <a:gd name="T2" fmla="*/ 5 w 28"/>
                  <a:gd name="T3" fmla="*/ 24 h 27"/>
                  <a:gd name="T4" fmla="*/ 5 w 28"/>
                  <a:gd name="T5" fmla="*/ 64 h 27"/>
                  <a:gd name="T6" fmla="*/ 30 w 28"/>
                  <a:gd name="T7" fmla="*/ 70 h 27"/>
                  <a:gd name="T8" fmla="*/ 49 w 28"/>
                  <a:gd name="T9" fmla="*/ 45 h 27"/>
                  <a:gd name="T10" fmla="*/ 67 w 28"/>
                  <a:gd name="T11" fmla="*/ 33 h 27"/>
                  <a:gd name="T12" fmla="*/ 62 w 28"/>
                  <a:gd name="T13" fmla="*/ 5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22" y="2"/>
                    </a:moveTo>
                    <a:cubicBezTo>
                      <a:pt x="15" y="0"/>
                      <a:pt x="6" y="0"/>
                      <a:pt x="2" y="8"/>
                    </a:cubicBezTo>
                    <a:cubicBezTo>
                      <a:pt x="0" y="12"/>
                      <a:pt x="0" y="17"/>
                      <a:pt x="2" y="21"/>
                    </a:cubicBezTo>
                    <a:cubicBezTo>
                      <a:pt x="4" y="25"/>
                      <a:pt x="8" y="27"/>
                      <a:pt x="11" y="23"/>
                    </a:cubicBezTo>
                    <a:cubicBezTo>
                      <a:pt x="14" y="21"/>
                      <a:pt x="15" y="17"/>
                      <a:pt x="18" y="15"/>
                    </a:cubicBezTo>
                    <a:cubicBezTo>
                      <a:pt x="21" y="14"/>
                      <a:pt x="23" y="14"/>
                      <a:pt x="25" y="11"/>
                    </a:cubicBezTo>
                    <a:cubicBezTo>
                      <a:pt x="28" y="8"/>
                      <a:pt x="27" y="4"/>
                      <a:pt x="23" y="2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62" name="Freeform 286">
                <a:extLst>
                  <a:ext uri="{FF2B5EF4-FFF2-40B4-BE49-F238E27FC236}">
                    <a16:creationId xmlns:a16="http://schemas.microsoft.com/office/drawing/2014/main" id="{DA3C71EA-F671-4E25-B709-E1C9B16D9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8918" y="3612927"/>
                <a:ext cx="78336" cy="37961"/>
              </a:xfrm>
              <a:custGeom>
                <a:avLst/>
                <a:gdLst>
                  <a:gd name="T0" fmla="*/ 138 w 51"/>
                  <a:gd name="T1" fmla="*/ 40 h 15"/>
                  <a:gd name="T2" fmla="*/ 92 w 51"/>
                  <a:gd name="T3" fmla="*/ 4 h 15"/>
                  <a:gd name="T4" fmla="*/ 25 w 51"/>
                  <a:gd name="T5" fmla="*/ 7 h 15"/>
                  <a:gd name="T6" fmla="*/ 12 w 51"/>
                  <a:gd name="T7" fmla="*/ 40 h 15"/>
                  <a:gd name="T8" fmla="*/ 26 w 51"/>
                  <a:gd name="T9" fmla="*/ 40 h 15"/>
                  <a:gd name="T10" fmla="*/ 59 w 51"/>
                  <a:gd name="T11" fmla="*/ 36 h 15"/>
                  <a:gd name="T12" fmla="*/ 105 w 51"/>
                  <a:gd name="T13" fmla="*/ 40 h 15"/>
                  <a:gd name="T14" fmla="*/ 130 w 51"/>
                  <a:gd name="T15" fmla="*/ 49 h 15"/>
                  <a:gd name="T16" fmla="*/ 138 w 51"/>
                  <a:gd name="T17" fmla="*/ 4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5">
                    <a:moveTo>
                      <a:pt x="51" y="12"/>
                    </a:moveTo>
                    <a:cubicBezTo>
                      <a:pt x="49" y="6"/>
                      <a:pt x="41" y="1"/>
                      <a:pt x="34" y="1"/>
                    </a:cubicBezTo>
                    <a:cubicBezTo>
                      <a:pt x="26" y="1"/>
                      <a:pt x="16" y="0"/>
                      <a:pt x="9" y="2"/>
                    </a:cubicBezTo>
                    <a:cubicBezTo>
                      <a:pt x="5" y="3"/>
                      <a:pt x="0" y="9"/>
                      <a:pt x="4" y="12"/>
                    </a:cubicBezTo>
                    <a:cubicBezTo>
                      <a:pt x="6" y="14"/>
                      <a:pt x="8" y="12"/>
                      <a:pt x="10" y="12"/>
                    </a:cubicBezTo>
                    <a:cubicBezTo>
                      <a:pt x="14" y="11"/>
                      <a:pt x="18" y="11"/>
                      <a:pt x="22" y="11"/>
                    </a:cubicBezTo>
                    <a:cubicBezTo>
                      <a:pt x="28" y="10"/>
                      <a:pt x="34" y="10"/>
                      <a:pt x="39" y="12"/>
                    </a:cubicBezTo>
                    <a:cubicBezTo>
                      <a:pt x="42" y="13"/>
                      <a:pt x="45" y="15"/>
                      <a:pt x="48" y="15"/>
                    </a:cubicBezTo>
                    <a:cubicBezTo>
                      <a:pt x="50" y="15"/>
                      <a:pt x="50" y="15"/>
                      <a:pt x="51" y="14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  <p:sp>
            <p:nvSpPr>
              <p:cNvPr id="363" name="Freeform 287">
                <a:extLst>
                  <a:ext uri="{FF2B5EF4-FFF2-40B4-BE49-F238E27FC236}">
                    <a16:creationId xmlns:a16="http://schemas.microsoft.com/office/drawing/2014/main" id="{176F79C1-AC00-4B17-AD7D-3DC3C2271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571" y="3534194"/>
                <a:ext cx="42898" cy="67486"/>
              </a:xfrm>
              <a:custGeom>
                <a:avLst/>
                <a:gdLst>
                  <a:gd name="T0" fmla="*/ 71 w 28"/>
                  <a:gd name="T1" fmla="*/ 16 h 27"/>
                  <a:gd name="T2" fmla="*/ 12 w 28"/>
                  <a:gd name="T3" fmla="*/ 25 h 27"/>
                  <a:gd name="T4" fmla="*/ 3 w 28"/>
                  <a:gd name="T5" fmla="*/ 60 h 27"/>
                  <a:gd name="T6" fmla="*/ 12 w 28"/>
                  <a:gd name="T7" fmla="*/ 78 h 27"/>
                  <a:gd name="T8" fmla="*/ 20 w 28"/>
                  <a:gd name="T9" fmla="*/ 78 h 27"/>
                  <a:gd name="T10" fmla="*/ 25 w 28"/>
                  <a:gd name="T11" fmla="*/ 64 h 27"/>
                  <a:gd name="T12" fmla="*/ 35 w 28"/>
                  <a:gd name="T13" fmla="*/ 53 h 27"/>
                  <a:gd name="T14" fmla="*/ 62 w 28"/>
                  <a:gd name="T15" fmla="*/ 48 h 27"/>
                  <a:gd name="T16" fmla="*/ 72 w 28"/>
                  <a:gd name="T17" fmla="*/ 16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26" y="5"/>
                    </a:moveTo>
                    <a:cubicBezTo>
                      <a:pt x="19" y="0"/>
                      <a:pt x="10" y="1"/>
                      <a:pt x="4" y="8"/>
                    </a:cubicBezTo>
                    <a:cubicBezTo>
                      <a:pt x="1" y="11"/>
                      <a:pt x="0" y="15"/>
                      <a:pt x="1" y="19"/>
                    </a:cubicBezTo>
                    <a:cubicBezTo>
                      <a:pt x="1" y="21"/>
                      <a:pt x="2" y="24"/>
                      <a:pt x="4" y="25"/>
                    </a:cubicBezTo>
                    <a:cubicBezTo>
                      <a:pt x="6" y="27"/>
                      <a:pt x="6" y="26"/>
                      <a:pt x="7" y="25"/>
                    </a:cubicBezTo>
                    <a:cubicBezTo>
                      <a:pt x="8" y="23"/>
                      <a:pt x="7" y="21"/>
                      <a:pt x="9" y="20"/>
                    </a:cubicBezTo>
                    <a:cubicBezTo>
                      <a:pt x="10" y="19"/>
                      <a:pt x="12" y="18"/>
                      <a:pt x="13" y="17"/>
                    </a:cubicBezTo>
                    <a:cubicBezTo>
                      <a:pt x="16" y="16"/>
                      <a:pt x="20" y="17"/>
                      <a:pt x="23" y="15"/>
                    </a:cubicBezTo>
                    <a:cubicBezTo>
                      <a:pt x="27" y="13"/>
                      <a:pt x="28" y="8"/>
                      <a:pt x="27" y="5"/>
                    </a:cubicBezTo>
                  </a:path>
                </a:pathLst>
              </a:custGeom>
              <a:solidFill>
                <a:srgbClr val="F9E0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Book Antiqua" pitchFamily="18" charset="0"/>
                </a:endParaRPr>
              </a:p>
            </p:txBody>
          </p:sp>
        </p:grpSp>
        <p:sp>
          <p:nvSpPr>
            <p:cNvPr id="368" name="ZoneTexte 367">
              <a:extLst>
                <a:ext uri="{FF2B5EF4-FFF2-40B4-BE49-F238E27FC236}">
                  <a16:creationId xmlns:a16="http://schemas.microsoft.com/office/drawing/2014/main" id="{E5F39650-3C9A-4308-A717-072F11821202}"/>
                </a:ext>
              </a:extLst>
            </p:cNvPr>
            <p:cNvSpPr txBox="1"/>
            <p:nvPr/>
          </p:nvSpPr>
          <p:spPr>
            <a:xfrm>
              <a:off x="5148064" y="4379388"/>
              <a:ext cx="2743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b="1" dirty="0">
                  <a:latin typeface="Futura Lt BT" panose="020B0402020204020303" pitchFamily="34" charset="0"/>
                </a:rPr>
                <a:t>Enzymatic digestion of Collagen I</a:t>
              </a:r>
            </a:p>
          </p:txBody>
        </p:sp>
      </p:grpSp>
      <p:sp>
        <p:nvSpPr>
          <p:cNvPr id="371" name="ZoneTexte 370">
            <a:extLst>
              <a:ext uri="{FF2B5EF4-FFF2-40B4-BE49-F238E27FC236}">
                <a16:creationId xmlns:a16="http://schemas.microsoft.com/office/drawing/2014/main" id="{32133952-6B61-4FF4-B381-97068EE16531}"/>
              </a:ext>
            </a:extLst>
          </p:cNvPr>
          <p:cNvSpPr txBox="1"/>
          <p:nvPr/>
        </p:nvSpPr>
        <p:spPr>
          <a:xfrm>
            <a:off x="611560" y="941819"/>
            <a:ext cx="81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utura Lt BT" panose="020B0402020204020303" pitchFamily="34" charset="0"/>
              </a:rPr>
              <a:t>We use skin explants that we age artificially </a:t>
            </a:r>
          </a:p>
          <a:p>
            <a:pPr algn="ctr"/>
            <a:r>
              <a:rPr lang="en-US" sz="2400" dirty="0">
                <a:latin typeface="Futura Lt BT" panose="020B0402020204020303" pitchFamily="34" charset="0"/>
              </a:rPr>
              <a:t>to accelerate and mimic natural ageing.</a:t>
            </a:r>
            <a:endParaRPr lang="fr-FR" sz="2400" dirty="0">
              <a:latin typeface="Futura Lt BT" panose="020B04020202040203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22D916-37CC-482F-BD43-D2A958C1CB75}"/>
              </a:ext>
            </a:extLst>
          </p:cNvPr>
          <p:cNvSpPr/>
          <p:nvPr/>
        </p:nvSpPr>
        <p:spPr>
          <a:xfrm>
            <a:off x="0" y="-1"/>
            <a:ext cx="9144000" cy="665917"/>
          </a:xfrm>
          <a:prstGeom prst="rect">
            <a:avLst/>
          </a:prstGeom>
          <a:solidFill>
            <a:srgbClr val="521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0F89551-D6AA-4103-B4BD-6115E880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79" y="109547"/>
            <a:ext cx="77448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ANTI-AGEING SKIN MODELS</a:t>
            </a:r>
          </a:p>
        </p:txBody>
      </p:sp>
    </p:spTree>
    <p:extLst>
      <p:ext uri="{BB962C8B-B14F-4D97-AF65-F5344CB8AC3E}">
        <p14:creationId xmlns:p14="http://schemas.microsoft.com/office/powerpoint/2010/main" val="1993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3456384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8C2D93CA-EDEC-4B48-AF10-F0235A9F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09515"/>
            <a:ext cx="5237028" cy="1231253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Futura Lt BT" panose="020B0402020204020303" pitchFamily="34" charset="0"/>
              </a:rPr>
              <a:t>Lord Kelvin</a:t>
            </a:r>
            <a:br>
              <a:rPr lang="en-US" dirty="0">
                <a:latin typeface="Futura Lt BT" panose="020B0402020204020303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Futura Lt BT" panose="020B0402020204020303" pitchFamily="34" charset="0"/>
              </a:rPr>
              <a:t>(1824-1907)</a:t>
            </a:r>
            <a:endParaRPr lang="en-US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pic>
        <p:nvPicPr>
          <p:cNvPr id="5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6995472A-722D-415A-A7DB-B2D8F9708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9900" y="1571229"/>
            <a:ext cx="1978993" cy="22178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A097222-B42A-425F-81C4-186DF981659B}"/>
              </a:ext>
            </a:extLst>
          </p:cNvPr>
          <p:cNvSpPr txBox="1">
            <a:spLocks/>
          </p:cNvSpPr>
          <p:nvPr/>
        </p:nvSpPr>
        <p:spPr>
          <a:xfrm>
            <a:off x="989112" y="1700808"/>
            <a:ext cx="6630888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400" dirty="0">
              <a:latin typeface="Futura Lt BT" panose="020B04020202040203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4400" dirty="0">
              <a:latin typeface="Futura Lt BT" panose="020B04020202040203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4400" dirty="0">
              <a:latin typeface="Futura Lt BT" panose="020B04020202040203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dirty="0">
                <a:latin typeface="Futura Lt BT" panose="020B0402020204020303" pitchFamily="34" charset="0"/>
              </a:rPr>
              <a:t>To measure is to know!</a:t>
            </a:r>
          </a:p>
          <a:p>
            <a:pPr marL="0" indent="0" algn="ctr">
              <a:buFont typeface="Arial" pitchFamily="34" charset="0"/>
              <a:buNone/>
            </a:pPr>
            <a:endParaRPr lang="en-US" sz="4800" dirty="0">
              <a:latin typeface="Futura Lt BT" panose="020B0402020204020303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600" dirty="0">
                <a:latin typeface="Futura Lt BT" panose="020B0402020204020303" pitchFamily="34" charset="0"/>
              </a:rPr>
              <a:t>(anything else is philosophy)</a:t>
            </a:r>
          </a:p>
        </p:txBody>
      </p:sp>
      <p:pic>
        <p:nvPicPr>
          <p:cNvPr id="7" name="Picture 6" descr="General Science Knowledge - ProProfs Quiz">
            <a:extLst>
              <a:ext uri="{FF2B5EF4-FFF2-40B4-BE49-F238E27FC236}">
                <a16:creationId xmlns:a16="http://schemas.microsoft.com/office/drawing/2014/main" id="{4B38950E-1D94-47D2-9686-FF1C1D341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288" y="1844824"/>
            <a:ext cx="2987824" cy="14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1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797CA1-8A8F-42AF-B144-AE545933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6767CE46-9B82-46A6-9315-0AD077B16BEB}"/>
              </a:ext>
            </a:extLst>
          </p:cNvPr>
          <p:cNvGrpSpPr/>
          <p:nvPr/>
        </p:nvGrpSpPr>
        <p:grpSpPr>
          <a:xfrm>
            <a:off x="467544" y="2348880"/>
            <a:ext cx="3024336" cy="2520280"/>
            <a:chOff x="4788024" y="2168860"/>
            <a:chExt cx="3024336" cy="2520280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49354915-92C9-473D-A6AB-09D57643AA1B}"/>
                </a:ext>
              </a:extLst>
            </p:cNvPr>
            <p:cNvSpPr/>
            <p:nvPr/>
          </p:nvSpPr>
          <p:spPr>
            <a:xfrm>
              <a:off x="4788024" y="2237532"/>
              <a:ext cx="3024336" cy="2451608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5" name="Rectangle 111">
              <a:extLst>
                <a:ext uri="{FF2B5EF4-FFF2-40B4-BE49-F238E27FC236}">
                  <a16:creationId xmlns:a16="http://schemas.microsoft.com/office/drawing/2014/main" id="{1BC72AE6-E5AD-4191-AEC7-6A6B65548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620" y="2544392"/>
              <a:ext cx="2624262" cy="2097825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6" name="Rectangle 112">
              <a:extLst>
                <a:ext uri="{FF2B5EF4-FFF2-40B4-BE49-F238E27FC236}">
                  <a16:creationId xmlns:a16="http://schemas.microsoft.com/office/drawing/2014/main" id="{B7776B77-510F-4F14-B7B1-8140CC523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754" y="2552162"/>
              <a:ext cx="2622396" cy="2100415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7" name="Freeform 115">
              <a:extLst>
                <a:ext uri="{FF2B5EF4-FFF2-40B4-BE49-F238E27FC236}">
                  <a16:creationId xmlns:a16="http://schemas.microsoft.com/office/drawing/2014/main" id="{6CA9F73B-2E92-42BE-B552-0B0C833C0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2" y="2552162"/>
              <a:ext cx="2622396" cy="1017834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" name="Freeform 116">
              <a:extLst>
                <a:ext uri="{FF2B5EF4-FFF2-40B4-BE49-F238E27FC236}">
                  <a16:creationId xmlns:a16="http://schemas.microsoft.com/office/drawing/2014/main" id="{8F94BE03-FB79-4F8B-B461-7B6A3C28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2922520"/>
              <a:ext cx="2622396" cy="64747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" name="Freeform 117">
              <a:extLst>
                <a:ext uri="{FF2B5EF4-FFF2-40B4-BE49-F238E27FC236}">
                  <a16:creationId xmlns:a16="http://schemas.microsoft.com/office/drawing/2014/main" id="{4B04784E-ABD3-4076-8B94-B36A742B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2927700"/>
              <a:ext cx="2622396" cy="543881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" name="Freeform 118">
              <a:extLst>
                <a:ext uri="{FF2B5EF4-FFF2-40B4-BE49-F238E27FC236}">
                  <a16:creationId xmlns:a16="http://schemas.microsoft.com/office/drawing/2014/main" id="{7B93AD2D-8498-4DF9-AD21-E28AF29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2922520"/>
              <a:ext cx="2622396" cy="525753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" name="Line 119">
              <a:extLst>
                <a:ext uri="{FF2B5EF4-FFF2-40B4-BE49-F238E27FC236}">
                  <a16:creationId xmlns:a16="http://schemas.microsoft.com/office/drawing/2014/main" id="{37B756BF-BAFC-4000-8B1A-FAA6CA789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754" y="2831872"/>
              <a:ext cx="2620530" cy="2590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" name="Freeform 120">
              <a:extLst>
                <a:ext uri="{FF2B5EF4-FFF2-40B4-BE49-F238E27FC236}">
                  <a16:creationId xmlns:a16="http://schemas.microsoft.com/office/drawing/2014/main" id="{434C3966-43D9-49E3-B60B-65347C706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024" y="2704967"/>
              <a:ext cx="2624262" cy="69928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982F9EBE-BCAB-402C-BB23-25D5B5C9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024" y="2593601"/>
              <a:ext cx="2624262" cy="75108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" name="Freeform 122">
              <a:extLst>
                <a:ext uri="{FF2B5EF4-FFF2-40B4-BE49-F238E27FC236}">
                  <a16:creationId xmlns:a16="http://schemas.microsoft.com/office/drawing/2014/main" id="{308E686B-435E-426F-8F22-82B868ED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662" y="2611731"/>
              <a:ext cx="2351950" cy="134675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" name="Freeform 156">
              <a:extLst>
                <a:ext uri="{FF2B5EF4-FFF2-40B4-BE49-F238E27FC236}">
                  <a16:creationId xmlns:a16="http://schemas.microsoft.com/office/drawing/2014/main" id="{C529F8BE-6C3B-4560-9609-74BFC801D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2552164"/>
              <a:ext cx="2622398" cy="1017834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" name="Freeform 157">
              <a:extLst>
                <a:ext uri="{FF2B5EF4-FFF2-40B4-BE49-F238E27FC236}">
                  <a16:creationId xmlns:a16="http://schemas.microsoft.com/office/drawing/2014/main" id="{5E446961-609D-4986-968D-340D99B6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474" y="2354276"/>
              <a:ext cx="115638" cy="56978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" name="Freeform 158">
              <a:extLst>
                <a:ext uri="{FF2B5EF4-FFF2-40B4-BE49-F238E27FC236}">
                  <a16:creationId xmlns:a16="http://schemas.microsoft.com/office/drawing/2014/main" id="{E0870ED9-0624-4A1F-9A3A-1A3B5516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7252" y="2347648"/>
              <a:ext cx="108180" cy="49208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" name="Freeform 159">
              <a:extLst>
                <a:ext uri="{FF2B5EF4-FFF2-40B4-BE49-F238E27FC236}">
                  <a16:creationId xmlns:a16="http://schemas.microsoft.com/office/drawing/2014/main" id="{1F3E5EB0-A238-4EE2-AB5F-8595B49C2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208" y="2286742"/>
              <a:ext cx="100718" cy="54388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" name="Freeform 160">
              <a:extLst>
                <a:ext uri="{FF2B5EF4-FFF2-40B4-BE49-F238E27FC236}">
                  <a16:creationId xmlns:a16="http://schemas.microsoft.com/office/drawing/2014/main" id="{DA18BAED-41D2-4AA0-80CF-869EAA894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010" y="2207706"/>
              <a:ext cx="95122" cy="59568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" name="Freeform 161">
              <a:extLst>
                <a:ext uri="{FF2B5EF4-FFF2-40B4-BE49-F238E27FC236}">
                  <a16:creationId xmlns:a16="http://schemas.microsoft.com/office/drawing/2014/main" id="{271C829C-9D51-440D-93CA-E1F56583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266" y="2284546"/>
              <a:ext cx="98854" cy="49208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" name="Freeform 162">
              <a:extLst>
                <a:ext uri="{FF2B5EF4-FFF2-40B4-BE49-F238E27FC236}">
                  <a16:creationId xmlns:a16="http://schemas.microsoft.com/office/drawing/2014/main" id="{3273736A-2CC0-433B-85A4-02B02728C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640" y="2316481"/>
              <a:ext cx="104448" cy="46618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" name="Freeform 163">
              <a:extLst>
                <a:ext uri="{FF2B5EF4-FFF2-40B4-BE49-F238E27FC236}">
                  <a16:creationId xmlns:a16="http://schemas.microsoft.com/office/drawing/2014/main" id="{FA5FF60D-2D1B-4081-BDD8-1B1E66183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620" y="3616616"/>
              <a:ext cx="2611208" cy="220141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" name="Freeform 164">
              <a:extLst>
                <a:ext uri="{FF2B5EF4-FFF2-40B4-BE49-F238E27FC236}">
                  <a16:creationId xmlns:a16="http://schemas.microsoft.com/office/drawing/2014/main" id="{E19F9865-D9EE-441F-9427-2E860700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282" y="3140073"/>
              <a:ext cx="1624544" cy="582729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" name="Freeform 165">
              <a:extLst>
                <a:ext uri="{FF2B5EF4-FFF2-40B4-BE49-F238E27FC236}">
                  <a16:creationId xmlns:a16="http://schemas.microsoft.com/office/drawing/2014/main" id="{3315BEB3-65F3-412D-9E13-9BD583AC6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184" y="3484531"/>
              <a:ext cx="794552" cy="26158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8" name="Freeform 166">
              <a:extLst>
                <a:ext uri="{FF2B5EF4-FFF2-40B4-BE49-F238E27FC236}">
                  <a16:creationId xmlns:a16="http://schemas.microsoft.com/office/drawing/2014/main" id="{FEF5C690-ECC3-4118-B413-F6D80166E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3782371"/>
              <a:ext cx="1602162" cy="297840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9" name="Freeform 167">
              <a:extLst>
                <a:ext uri="{FF2B5EF4-FFF2-40B4-BE49-F238E27FC236}">
                  <a16:creationId xmlns:a16="http://schemas.microsoft.com/office/drawing/2014/main" id="{2B45B7A8-FFB4-44D8-BD0C-FE9A17E7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190" y="3955894"/>
              <a:ext cx="1346638" cy="103597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0" name="Freeform 168">
              <a:extLst>
                <a:ext uri="{FF2B5EF4-FFF2-40B4-BE49-F238E27FC236}">
                  <a16:creationId xmlns:a16="http://schemas.microsoft.com/office/drawing/2014/main" id="{2C5D9286-9D23-46C9-85C4-5E5B1106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816" y="3311006"/>
              <a:ext cx="425254" cy="367768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1" name="Freeform 169">
              <a:extLst>
                <a:ext uri="{FF2B5EF4-FFF2-40B4-BE49-F238E27FC236}">
                  <a16:creationId xmlns:a16="http://schemas.microsoft.com/office/drawing/2014/main" id="{6850A7B8-EA67-427C-8862-DE180F4EF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112" y="2945830"/>
              <a:ext cx="436444" cy="217553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2" name="Freeform 170">
              <a:extLst>
                <a:ext uri="{FF2B5EF4-FFF2-40B4-BE49-F238E27FC236}">
                  <a16:creationId xmlns:a16="http://schemas.microsoft.com/office/drawing/2014/main" id="{7F8110FA-6858-4D9A-9303-5DD4AE509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132" y="3007987"/>
              <a:ext cx="470016" cy="282300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3" name="Freeform 171">
              <a:extLst>
                <a:ext uri="{FF2B5EF4-FFF2-40B4-BE49-F238E27FC236}">
                  <a16:creationId xmlns:a16="http://schemas.microsoft.com/office/drawing/2014/main" id="{172112FB-3876-4E2F-A74B-2933CE42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500" y="3067555"/>
              <a:ext cx="531566" cy="26158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4" name="Freeform 172">
              <a:extLst>
                <a:ext uri="{FF2B5EF4-FFF2-40B4-BE49-F238E27FC236}">
                  <a16:creationId xmlns:a16="http://schemas.microsoft.com/office/drawing/2014/main" id="{CA771355-D502-49A8-A6D2-F283BB9F5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770" y="2989859"/>
              <a:ext cx="406602" cy="253811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5" name="Freeform 173">
              <a:extLst>
                <a:ext uri="{FF2B5EF4-FFF2-40B4-BE49-F238E27FC236}">
                  <a16:creationId xmlns:a16="http://schemas.microsoft.com/office/drawing/2014/main" id="{0B9FC5DA-8C26-4888-A2C5-12CB87A7D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82" y="2958779"/>
              <a:ext cx="350648" cy="119137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6" name="Freeform 174">
              <a:extLst>
                <a:ext uri="{FF2B5EF4-FFF2-40B4-BE49-F238E27FC236}">
                  <a16:creationId xmlns:a16="http://schemas.microsoft.com/office/drawing/2014/main" id="{735B2BD1-8CFD-4401-A059-34190744E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808" y="2969139"/>
              <a:ext cx="391682" cy="121725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7" name="Freeform 175">
              <a:extLst>
                <a:ext uri="{FF2B5EF4-FFF2-40B4-BE49-F238E27FC236}">
                  <a16:creationId xmlns:a16="http://schemas.microsoft.com/office/drawing/2014/main" id="{F7D8C8C9-0A3C-4497-A010-2A1C909A8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330" y="3067555"/>
              <a:ext cx="402872" cy="199423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8" name="Freeform 176">
              <a:extLst>
                <a:ext uri="{FF2B5EF4-FFF2-40B4-BE49-F238E27FC236}">
                  <a16:creationId xmlns:a16="http://schemas.microsoft.com/office/drawing/2014/main" id="{A40DD6A5-C702-4F69-872A-94A4BEDA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270" y="3204822"/>
              <a:ext cx="412198" cy="165755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69" name="Freeform 177">
              <a:extLst>
                <a:ext uri="{FF2B5EF4-FFF2-40B4-BE49-F238E27FC236}">
                  <a16:creationId xmlns:a16="http://schemas.microsoft.com/office/drawing/2014/main" id="{61AC0592-7BF8-455B-A1F2-C0BF6B9B1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3207410"/>
              <a:ext cx="341322" cy="90647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0" name="Freeform 178">
              <a:extLst>
                <a:ext uri="{FF2B5EF4-FFF2-40B4-BE49-F238E27FC236}">
                  <a16:creationId xmlns:a16="http://schemas.microsoft.com/office/drawing/2014/main" id="{2D63CA7C-160A-4E75-AF27-E018AC2F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780" y="3090865"/>
              <a:ext cx="540892" cy="59568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1" name="Freeform 179">
              <a:extLst>
                <a:ext uri="{FF2B5EF4-FFF2-40B4-BE49-F238E27FC236}">
                  <a16:creationId xmlns:a16="http://schemas.microsoft.com/office/drawing/2014/main" id="{A433256D-B6F9-4524-9E39-35942F189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786" y="3134893"/>
              <a:ext cx="468152" cy="88057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2" name="Freeform 180">
              <a:extLst>
                <a:ext uri="{FF2B5EF4-FFF2-40B4-BE49-F238E27FC236}">
                  <a16:creationId xmlns:a16="http://schemas.microsoft.com/office/drawing/2014/main" id="{EF1FFC05-4F7C-4C08-9B85-0E00F5B4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94" y="2891442"/>
              <a:ext cx="496130" cy="90647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3" name="Freeform 181">
              <a:extLst>
                <a:ext uri="{FF2B5EF4-FFF2-40B4-BE49-F238E27FC236}">
                  <a16:creationId xmlns:a16="http://schemas.microsoft.com/office/drawing/2014/main" id="{C217D365-A50A-4EF1-90CD-EC35E7E1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622" y="2953599"/>
              <a:ext cx="486804" cy="191653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4" name="Freeform 182">
              <a:extLst>
                <a:ext uri="{FF2B5EF4-FFF2-40B4-BE49-F238E27FC236}">
                  <a16:creationId xmlns:a16="http://schemas.microsoft.com/office/drawing/2014/main" id="{AA70F8D3-DDF0-4819-8CD4-377B12500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024" y="3044247"/>
              <a:ext cx="415928" cy="90647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5" name="Freeform 183">
              <a:extLst>
                <a:ext uri="{FF2B5EF4-FFF2-40B4-BE49-F238E27FC236}">
                  <a16:creationId xmlns:a16="http://schemas.microsoft.com/office/drawing/2014/main" id="{17B953C7-C148-4C69-99F3-EEEA1E6BD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192" y="2987269"/>
              <a:ext cx="699430" cy="85468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6" name="Freeform 184">
              <a:extLst>
                <a:ext uri="{FF2B5EF4-FFF2-40B4-BE49-F238E27FC236}">
                  <a16:creationId xmlns:a16="http://schemas.microsoft.com/office/drawing/2014/main" id="{5368AED8-5B42-47BD-A870-2F4B5832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332" y="2883672"/>
              <a:ext cx="589386" cy="106187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7" name="Freeform 185">
              <a:extLst>
                <a:ext uri="{FF2B5EF4-FFF2-40B4-BE49-F238E27FC236}">
                  <a16:creationId xmlns:a16="http://schemas.microsoft.com/office/drawing/2014/main" id="{D42E7D93-3123-46EB-A7DE-412C07E89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608" y="2837054"/>
              <a:ext cx="387950" cy="77696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8" name="Freeform 186">
              <a:extLst>
                <a:ext uri="{FF2B5EF4-FFF2-40B4-BE49-F238E27FC236}">
                  <a16:creationId xmlns:a16="http://schemas.microsoft.com/office/drawing/2014/main" id="{2601E01F-FD30-4B00-8A6E-9A0F41F8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750" y="2873314"/>
              <a:ext cx="643476" cy="77696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79" name="Freeform 187">
              <a:extLst>
                <a:ext uri="{FF2B5EF4-FFF2-40B4-BE49-F238E27FC236}">
                  <a16:creationId xmlns:a16="http://schemas.microsoft.com/office/drawing/2014/main" id="{EF6AAE1E-0771-4456-8C83-73F6E2E5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754" y="2855182"/>
              <a:ext cx="522240" cy="132085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0" name="Freeform 188">
              <a:extLst>
                <a:ext uri="{FF2B5EF4-FFF2-40B4-BE49-F238E27FC236}">
                  <a16:creationId xmlns:a16="http://schemas.microsoft.com/office/drawing/2014/main" id="{C075981F-FBD5-4406-B708-0C8194FB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040" y="2829284"/>
              <a:ext cx="699430" cy="160575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1" name="Freeform 189">
              <a:extLst>
                <a:ext uri="{FF2B5EF4-FFF2-40B4-BE49-F238E27FC236}">
                  <a16:creationId xmlns:a16="http://schemas.microsoft.com/office/drawing/2014/main" id="{0D1EF017-263D-496D-89F1-1486D3A86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48" y="2855182"/>
              <a:ext cx="719948" cy="49208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2" name="Freeform 190">
              <a:extLst>
                <a:ext uri="{FF2B5EF4-FFF2-40B4-BE49-F238E27FC236}">
                  <a16:creationId xmlns:a16="http://schemas.microsoft.com/office/drawing/2014/main" id="{CDED51A8-AB3C-4C36-9EEC-4F4CED332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996" y="2416631"/>
              <a:ext cx="119370" cy="54388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3" name="Freeform 191">
              <a:extLst>
                <a:ext uri="{FF2B5EF4-FFF2-40B4-BE49-F238E27FC236}">
                  <a16:creationId xmlns:a16="http://schemas.microsoft.com/office/drawing/2014/main" id="{90FC0D36-82CC-48FF-96F2-EF542D16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230" y="2237534"/>
              <a:ext cx="104448" cy="82876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4" name="Freeform 192">
              <a:extLst>
                <a:ext uri="{FF2B5EF4-FFF2-40B4-BE49-F238E27FC236}">
                  <a16:creationId xmlns:a16="http://schemas.microsoft.com/office/drawing/2014/main" id="{480111BE-5624-4256-BE40-B338A02B2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088" y="2168860"/>
              <a:ext cx="82066" cy="62156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5" name="Freeform 193">
              <a:extLst>
                <a:ext uri="{FF2B5EF4-FFF2-40B4-BE49-F238E27FC236}">
                  <a16:creationId xmlns:a16="http://schemas.microsoft.com/office/drawing/2014/main" id="{F9AEE732-E796-4DB5-85C1-54266FA91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476" y="2354276"/>
              <a:ext cx="91392" cy="77696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6" name="Freeform 194">
              <a:extLst>
                <a:ext uri="{FF2B5EF4-FFF2-40B4-BE49-F238E27FC236}">
                  <a16:creationId xmlns:a16="http://schemas.microsoft.com/office/drawing/2014/main" id="{6B698EF9-38E5-4792-BC87-FF907067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748" y="2217208"/>
              <a:ext cx="96988" cy="90647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7" name="Freeform 195">
              <a:extLst>
                <a:ext uri="{FF2B5EF4-FFF2-40B4-BE49-F238E27FC236}">
                  <a16:creationId xmlns:a16="http://schemas.microsoft.com/office/drawing/2014/main" id="{965353CD-7DBD-4BCF-A69B-79A583441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990" y="2272453"/>
              <a:ext cx="91392" cy="67336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8" name="Freeform 196">
              <a:extLst>
                <a:ext uri="{FF2B5EF4-FFF2-40B4-BE49-F238E27FC236}">
                  <a16:creationId xmlns:a16="http://schemas.microsoft.com/office/drawing/2014/main" id="{5F12C8B0-E533-4B93-A978-40711674B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172" y="2403683"/>
              <a:ext cx="63414" cy="67336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89" name="Freeform 197">
              <a:extLst>
                <a:ext uri="{FF2B5EF4-FFF2-40B4-BE49-F238E27FC236}">
                  <a16:creationId xmlns:a16="http://schemas.microsoft.com/office/drawing/2014/main" id="{F766ED43-0B8C-4653-A288-97AACB658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048" y="2328177"/>
              <a:ext cx="50360" cy="49208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0" name="Freeform 198">
              <a:extLst>
                <a:ext uri="{FF2B5EF4-FFF2-40B4-BE49-F238E27FC236}">
                  <a16:creationId xmlns:a16="http://schemas.microsoft.com/office/drawing/2014/main" id="{927573F5-4063-4494-8E40-E7DAD440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718" y="2249146"/>
              <a:ext cx="57820" cy="59568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1" name="Freeform 199">
              <a:extLst>
                <a:ext uri="{FF2B5EF4-FFF2-40B4-BE49-F238E27FC236}">
                  <a16:creationId xmlns:a16="http://schemas.microsoft.com/office/drawing/2014/main" id="{43897C05-79AA-4E86-8CD2-C25F1407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400" y="2414505"/>
              <a:ext cx="61550" cy="67336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2" name="Freeform 200">
              <a:extLst>
                <a:ext uri="{FF2B5EF4-FFF2-40B4-BE49-F238E27FC236}">
                  <a16:creationId xmlns:a16="http://schemas.microsoft.com/office/drawing/2014/main" id="{27BDD27D-50CC-4D20-9B77-5F07D36AA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838" y="2320805"/>
              <a:ext cx="74606" cy="67336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3" name="Freeform 201">
              <a:extLst>
                <a:ext uri="{FF2B5EF4-FFF2-40B4-BE49-F238E27FC236}">
                  <a16:creationId xmlns:a16="http://schemas.microsoft.com/office/drawing/2014/main" id="{05A46215-0D49-46E7-9AFD-59416B7D5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294" y="2357918"/>
              <a:ext cx="67146" cy="80288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4" name="Freeform 202">
              <a:extLst>
                <a:ext uri="{FF2B5EF4-FFF2-40B4-BE49-F238E27FC236}">
                  <a16:creationId xmlns:a16="http://schemas.microsoft.com/office/drawing/2014/main" id="{5B5DAE08-2586-4712-B42E-09BA791BD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576" y="3406831"/>
              <a:ext cx="14920" cy="113957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5" name="Freeform 203">
              <a:extLst>
                <a:ext uri="{FF2B5EF4-FFF2-40B4-BE49-F238E27FC236}">
                  <a16:creationId xmlns:a16="http://schemas.microsoft.com/office/drawing/2014/main" id="{1C383257-A9CC-4369-A85D-A19A194C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640" y="3437911"/>
              <a:ext cx="9326" cy="119137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6" name="Freeform 204">
              <a:extLst>
                <a:ext uri="{FF2B5EF4-FFF2-40B4-BE49-F238E27FC236}">
                  <a16:creationId xmlns:a16="http://schemas.microsoft.com/office/drawing/2014/main" id="{0D97E93C-5C87-478A-8A81-B5B69C89F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112" y="3435319"/>
              <a:ext cx="18652" cy="116545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7" name="Freeform 205">
              <a:extLst>
                <a:ext uri="{FF2B5EF4-FFF2-40B4-BE49-F238E27FC236}">
                  <a16:creationId xmlns:a16="http://schemas.microsoft.com/office/drawing/2014/main" id="{76E74392-C8AF-4525-A1DB-A2A519AE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446" y="3406831"/>
              <a:ext cx="37304" cy="103597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8" name="Freeform 206">
              <a:extLst>
                <a:ext uri="{FF2B5EF4-FFF2-40B4-BE49-F238E27FC236}">
                  <a16:creationId xmlns:a16="http://schemas.microsoft.com/office/drawing/2014/main" id="{FF8A407A-0CDB-46DD-AB96-D9F08C0C7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996" y="3352443"/>
              <a:ext cx="39168" cy="7251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99" name="Freeform 207">
              <a:extLst>
                <a:ext uri="{FF2B5EF4-FFF2-40B4-BE49-F238E27FC236}">
                  <a16:creationId xmlns:a16="http://schemas.microsoft.com/office/drawing/2014/main" id="{9E2DF6FE-B133-47E5-944B-AAA99288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626" y="3266975"/>
              <a:ext cx="44762" cy="80288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0" name="Freeform 208">
              <a:extLst>
                <a:ext uri="{FF2B5EF4-FFF2-40B4-BE49-F238E27FC236}">
                  <a16:creationId xmlns:a16="http://schemas.microsoft.com/office/drawing/2014/main" id="{B3A682A2-E660-4D64-BA82-A7FF3FA0C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714" y="3176330"/>
              <a:ext cx="46630" cy="95827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1" name="Freeform 209">
              <a:extLst>
                <a:ext uri="{FF2B5EF4-FFF2-40B4-BE49-F238E27FC236}">
                  <a16:creationId xmlns:a16="http://schemas.microsoft.com/office/drawing/2014/main" id="{F8434531-1AAA-4D4A-83A9-0497CE991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42" y="3134890"/>
              <a:ext cx="11190" cy="124317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2" name="Freeform 210">
              <a:extLst>
                <a:ext uri="{FF2B5EF4-FFF2-40B4-BE49-F238E27FC236}">
                  <a16:creationId xmlns:a16="http://schemas.microsoft.com/office/drawing/2014/main" id="{EFFCED39-7149-4F90-8F83-D6B6EB54E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064" y="3153018"/>
              <a:ext cx="20516" cy="106187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3" name="Freeform 211">
              <a:extLst>
                <a:ext uri="{FF2B5EF4-FFF2-40B4-BE49-F238E27FC236}">
                  <a16:creationId xmlns:a16="http://schemas.microsoft.com/office/drawing/2014/main" id="{EE5978B6-4C50-4F8E-977C-C339536F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612" y="3259206"/>
              <a:ext cx="39168" cy="62156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4" name="Freeform 212">
              <a:extLst>
                <a:ext uri="{FF2B5EF4-FFF2-40B4-BE49-F238E27FC236}">
                  <a16:creationId xmlns:a16="http://schemas.microsoft.com/office/drawing/2014/main" id="{77940323-D73B-44A0-BAE5-0D80E720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352" y="3334311"/>
              <a:ext cx="29842" cy="82876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5" name="Freeform 213">
              <a:extLst>
                <a:ext uri="{FF2B5EF4-FFF2-40B4-BE49-F238E27FC236}">
                  <a16:creationId xmlns:a16="http://schemas.microsoft.com/office/drawing/2014/main" id="{287D8723-9069-4BE7-8DB4-0156405D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824" y="3380931"/>
              <a:ext cx="18652" cy="111367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6" name="Freeform 214">
              <a:extLst>
                <a:ext uri="{FF2B5EF4-FFF2-40B4-BE49-F238E27FC236}">
                  <a16:creationId xmlns:a16="http://schemas.microsoft.com/office/drawing/2014/main" id="{FF3C5C7C-8ACE-4366-8A6C-CA0CC786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948" y="3401651"/>
              <a:ext cx="16788" cy="124317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7" name="Freeform 215">
              <a:extLst>
                <a:ext uri="{FF2B5EF4-FFF2-40B4-BE49-F238E27FC236}">
                  <a16:creationId xmlns:a16="http://schemas.microsoft.com/office/drawing/2014/main" id="{84E8BFD9-C62C-4E2B-B590-2D3A0C46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934" y="3399061"/>
              <a:ext cx="18652" cy="126905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8" name="Freeform 216">
              <a:extLst>
                <a:ext uri="{FF2B5EF4-FFF2-40B4-BE49-F238E27FC236}">
                  <a16:creationId xmlns:a16="http://schemas.microsoft.com/office/drawing/2014/main" id="{A7A168CE-D1AC-48D8-B86F-FD08B468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324" y="3339493"/>
              <a:ext cx="39168" cy="62156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09" name="Freeform 217">
              <a:extLst>
                <a:ext uri="{FF2B5EF4-FFF2-40B4-BE49-F238E27FC236}">
                  <a16:creationId xmlns:a16="http://schemas.microsoft.com/office/drawing/2014/main" id="{250D05DC-31BE-49AB-A08A-488C85747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496" y="3241076"/>
              <a:ext cx="41034" cy="20720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0" name="Freeform 218">
              <a:extLst>
                <a:ext uri="{FF2B5EF4-FFF2-40B4-BE49-F238E27FC236}">
                  <a16:creationId xmlns:a16="http://schemas.microsoft.com/office/drawing/2014/main" id="{0154F270-BF68-49EB-8F75-9EFAD7AC7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070" y="3080501"/>
              <a:ext cx="42898" cy="33668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1" name="Freeform 219">
              <a:extLst>
                <a:ext uri="{FF2B5EF4-FFF2-40B4-BE49-F238E27FC236}">
                  <a16:creationId xmlns:a16="http://schemas.microsoft.com/office/drawing/2014/main" id="{87D6F73B-681A-4B33-B42A-141D639E4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594" y="2940647"/>
              <a:ext cx="14920" cy="113957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2" name="Freeform 220">
              <a:extLst>
                <a:ext uri="{FF2B5EF4-FFF2-40B4-BE49-F238E27FC236}">
                  <a16:creationId xmlns:a16="http://schemas.microsoft.com/office/drawing/2014/main" id="{B1D81B64-C4D6-49BD-B4EF-21212D351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662" y="2945825"/>
              <a:ext cx="22382" cy="121725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3" name="Freeform 221">
              <a:extLst>
                <a:ext uri="{FF2B5EF4-FFF2-40B4-BE49-F238E27FC236}">
                  <a16:creationId xmlns:a16="http://schemas.microsoft.com/office/drawing/2014/main" id="{35582612-4869-43A3-8FF7-79D917AF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942" y="3096042"/>
              <a:ext cx="44762" cy="44028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4" name="Freeform 222">
              <a:extLst>
                <a:ext uri="{FF2B5EF4-FFF2-40B4-BE49-F238E27FC236}">
                  <a16:creationId xmlns:a16="http://schemas.microsoft.com/office/drawing/2014/main" id="{DECB53AD-036F-443F-BA4C-EBF80ECC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110" y="3204818"/>
              <a:ext cx="39168" cy="38848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5" name="Freeform 223">
              <a:extLst>
                <a:ext uri="{FF2B5EF4-FFF2-40B4-BE49-F238E27FC236}">
                  <a16:creationId xmlns:a16="http://schemas.microsoft.com/office/drawing/2014/main" id="{627F3DB8-E1E5-48B6-9351-70A7FC48A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334" y="3295463"/>
              <a:ext cx="29842" cy="85468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6" name="Freeform 224">
              <a:extLst>
                <a:ext uri="{FF2B5EF4-FFF2-40B4-BE49-F238E27FC236}">
                  <a16:creationId xmlns:a16="http://schemas.microsoft.com/office/drawing/2014/main" id="{11F9B240-AA7F-4423-97BE-E5A8FA51E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590" y="3357621"/>
              <a:ext cx="9326" cy="116545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7" name="Freeform 225">
              <a:extLst>
                <a:ext uri="{FF2B5EF4-FFF2-40B4-BE49-F238E27FC236}">
                  <a16:creationId xmlns:a16="http://schemas.microsoft.com/office/drawing/2014/main" id="{61188035-C79B-4D15-8F85-899514FA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712" y="3352441"/>
              <a:ext cx="22382" cy="108777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8" name="Freeform 226">
              <a:extLst>
                <a:ext uri="{FF2B5EF4-FFF2-40B4-BE49-F238E27FC236}">
                  <a16:creationId xmlns:a16="http://schemas.microsoft.com/office/drawing/2014/main" id="{049AA24A-8ABA-427A-B285-0F958D958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186" y="3290283"/>
              <a:ext cx="39168" cy="7251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19" name="Freeform 227">
              <a:extLst>
                <a:ext uri="{FF2B5EF4-FFF2-40B4-BE49-F238E27FC236}">
                  <a16:creationId xmlns:a16="http://schemas.microsoft.com/office/drawing/2014/main" id="{692755F6-817D-4F07-8C92-A713B0A7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330" y="3168556"/>
              <a:ext cx="48494" cy="62156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0" name="Freeform 228">
              <a:extLst>
                <a:ext uri="{FF2B5EF4-FFF2-40B4-BE49-F238E27FC236}">
                  <a16:creationId xmlns:a16="http://schemas.microsoft.com/office/drawing/2014/main" id="{78C33C0D-E2A5-4826-893C-381401FF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800" y="3031291"/>
              <a:ext cx="39168" cy="95827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1" name="Freeform 229">
              <a:extLst>
                <a:ext uri="{FF2B5EF4-FFF2-40B4-BE49-F238E27FC236}">
                  <a16:creationId xmlns:a16="http://schemas.microsoft.com/office/drawing/2014/main" id="{3261FFC4-2774-48ED-9878-499B5876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170" y="2958777"/>
              <a:ext cx="5596" cy="121725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2" name="Freeform 230">
              <a:extLst>
                <a:ext uri="{FF2B5EF4-FFF2-40B4-BE49-F238E27FC236}">
                  <a16:creationId xmlns:a16="http://schemas.microsoft.com/office/drawing/2014/main" id="{4361873C-429E-4C5C-A2D5-44D691E4E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294" y="2995037"/>
              <a:ext cx="29842" cy="113957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3" name="Freeform 231">
              <a:extLst>
                <a:ext uri="{FF2B5EF4-FFF2-40B4-BE49-F238E27FC236}">
                  <a16:creationId xmlns:a16="http://schemas.microsoft.com/office/drawing/2014/main" id="{895E815C-A043-4969-8959-D965C51C1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84" y="3116763"/>
              <a:ext cx="44762" cy="77696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4" name="Freeform 232">
              <a:extLst>
                <a:ext uri="{FF2B5EF4-FFF2-40B4-BE49-F238E27FC236}">
                  <a16:creationId xmlns:a16="http://schemas.microsoft.com/office/drawing/2014/main" id="{60866527-AA90-4D03-864A-B22DFF67D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752" y="3222948"/>
              <a:ext cx="29842" cy="85468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5" name="Freeform 233">
              <a:extLst>
                <a:ext uri="{FF2B5EF4-FFF2-40B4-BE49-F238E27FC236}">
                  <a16:creationId xmlns:a16="http://schemas.microsoft.com/office/drawing/2014/main" id="{D227F497-7B52-45BF-B994-FE2117D12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278" y="3290285"/>
              <a:ext cx="16788" cy="116545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6" name="Freeform 234">
              <a:extLst>
                <a:ext uri="{FF2B5EF4-FFF2-40B4-BE49-F238E27FC236}">
                  <a16:creationId xmlns:a16="http://schemas.microsoft.com/office/drawing/2014/main" id="{05965DF1-3511-4191-9A4D-C7742218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536" y="3272156"/>
              <a:ext cx="37304" cy="85468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7" name="Freeform 235">
              <a:extLst>
                <a:ext uri="{FF2B5EF4-FFF2-40B4-BE49-F238E27FC236}">
                  <a16:creationId xmlns:a16="http://schemas.microsoft.com/office/drawing/2014/main" id="{F9BAA21E-93D4-4A50-8940-B3DB21439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738" y="3168560"/>
              <a:ext cx="29842" cy="54388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8" name="Freeform 236">
              <a:extLst>
                <a:ext uri="{FF2B5EF4-FFF2-40B4-BE49-F238E27FC236}">
                  <a16:creationId xmlns:a16="http://schemas.microsoft.com/office/drawing/2014/main" id="{6DFA5CD4-8E8E-40C1-B17F-443A60E7F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944" y="3399061"/>
              <a:ext cx="29842" cy="49208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29" name="Freeform 237">
              <a:extLst>
                <a:ext uri="{FF2B5EF4-FFF2-40B4-BE49-F238E27FC236}">
                  <a16:creationId xmlns:a16="http://schemas.microsoft.com/office/drawing/2014/main" id="{850F4A00-3C92-4981-A413-A4A848652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684" y="3471579"/>
              <a:ext cx="35438" cy="36260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0" name="Freeform 238">
              <a:extLst>
                <a:ext uri="{FF2B5EF4-FFF2-40B4-BE49-F238E27FC236}">
                  <a16:creationId xmlns:a16="http://schemas.microsoft.com/office/drawing/2014/main" id="{1FE48804-2BE3-45E6-AC3C-895A45AE5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752" y="3406833"/>
              <a:ext cx="37304" cy="36260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1" name="Freeform 239">
              <a:extLst>
                <a:ext uri="{FF2B5EF4-FFF2-40B4-BE49-F238E27FC236}">
                  <a16:creationId xmlns:a16="http://schemas.microsoft.com/office/drawing/2014/main" id="{643324AD-895D-41E9-A709-B7B1C931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380" y="3329135"/>
              <a:ext cx="39168" cy="54388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2" name="Freeform 240">
              <a:extLst>
                <a:ext uri="{FF2B5EF4-FFF2-40B4-BE49-F238E27FC236}">
                  <a16:creationId xmlns:a16="http://schemas.microsoft.com/office/drawing/2014/main" id="{7D8F84CD-E56C-42D0-A97A-E2EB17C1E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346" y="3171150"/>
              <a:ext cx="39168" cy="54388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3" name="Freeform 241">
              <a:extLst>
                <a:ext uri="{FF2B5EF4-FFF2-40B4-BE49-F238E27FC236}">
                  <a16:creationId xmlns:a16="http://schemas.microsoft.com/office/drawing/2014/main" id="{157964C6-1D4B-4827-99B6-21AB467CF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376" y="3321365"/>
              <a:ext cx="24246" cy="49208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4" name="Freeform 242">
              <a:extLst>
                <a:ext uri="{FF2B5EF4-FFF2-40B4-BE49-F238E27FC236}">
                  <a16:creationId xmlns:a16="http://schemas.microsoft.com/office/drawing/2014/main" id="{E3CCBAD1-FE50-43B3-858B-68199D83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196" y="3393881"/>
              <a:ext cx="33572" cy="41440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5" name="Freeform 243">
              <a:extLst>
                <a:ext uri="{FF2B5EF4-FFF2-40B4-BE49-F238E27FC236}">
                  <a16:creationId xmlns:a16="http://schemas.microsoft.com/office/drawing/2014/main" id="{8F6FAAA2-66C8-431F-8B81-156AF818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12" y="2976903"/>
              <a:ext cx="33572" cy="36260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6" name="Freeform 244">
              <a:extLst>
                <a:ext uri="{FF2B5EF4-FFF2-40B4-BE49-F238E27FC236}">
                  <a16:creationId xmlns:a16="http://schemas.microsoft.com/office/drawing/2014/main" id="{8BCB9F2A-14A8-4378-8622-697A7B49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068" y="3018343"/>
              <a:ext cx="29842" cy="31080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7" name="Freeform 245">
              <a:extLst>
                <a:ext uri="{FF2B5EF4-FFF2-40B4-BE49-F238E27FC236}">
                  <a16:creationId xmlns:a16="http://schemas.microsoft.com/office/drawing/2014/main" id="{7DDAEB2D-70B0-438E-8153-02C05EA4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262" y="3437908"/>
              <a:ext cx="42898" cy="41440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8" name="Freeform 246">
              <a:extLst>
                <a:ext uri="{FF2B5EF4-FFF2-40B4-BE49-F238E27FC236}">
                  <a16:creationId xmlns:a16="http://schemas.microsoft.com/office/drawing/2014/main" id="{FF2CC625-6ED0-4C83-A357-9F9F7922F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164" y="3406829"/>
              <a:ext cx="42898" cy="41440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9" name="Freeform 247">
              <a:extLst>
                <a:ext uri="{FF2B5EF4-FFF2-40B4-BE49-F238E27FC236}">
                  <a16:creationId xmlns:a16="http://schemas.microsoft.com/office/drawing/2014/main" id="{C1DF2A49-08F8-4325-AD06-4AF9FE55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906" y="3362801"/>
              <a:ext cx="42898" cy="49208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0" name="Freeform 248">
              <a:extLst>
                <a:ext uri="{FF2B5EF4-FFF2-40B4-BE49-F238E27FC236}">
                  <a16:creationId xmlns:a16="http://schemas.microsoft.com/office/drawing/2014/main" id="{4312FA9B-AE04-4D19-B8C6-57897F7F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190" y="3077911"/>
              <a:ext cx="42898" cy="49208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1" name="Freeform 249">
              <a:extLst>
                <a:ext uri="{FF2B5EF4-FFF2-40B4-BE49-F238E27FC236}">
                  <a16:creationId xmlns:a16="http://schemas.microsoft.com/office/drawing/2014/main" id="{B3D2509A-DC16-44F9-AEAD-53D5A9E2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174" y="3321361"/>
              <a:ext cx="44762" cy="54388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2" name="Freeform 250">
              <a:extLst>
                <a:ext uri="{FF2B5EF4-FFF2-40B4-BE49-F238E27FC236}">
                  <a16:creationId xmlns:a16="http://schemas.microsoft.com/office/drawing/2014/main" id="{540C63ED-64DD-469D-A2F3-EFBB49539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614" y="3344671"/>
              <a:ext cx="39168" cy="54388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3" name="Freeform 251">
              <a:extLst>
                <a:ext uri="{FF2B5EF4-FFF2-40B4-BE49-F238E27FC236}">
                  <a16:creationId xmlns:a16="http://schemas.microsoft.com/office/drawing/2014/main" id="{7DC3DB18-2816-4B82-9FB4-53EE5B33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368" y="3007983"/>
              <a:ext cx="44762" cy="77696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4" name="Freeform 252">
              <a:extLst>
                <a:ext uri="{FF2B5EF4-FFF2-40B4-BE49-F238E27FC236}">
                  <a16:creationId xmlns:a16="http://schemas.microsoft.com/office/drawing/2014/main" id="{594B68D6-A67C-44A4-9548-B2DE9B243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756" y="3000213"/>
              <a:ext cx="33572" cy="59568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5" name="Freeform 253">
              <a:extLst>
                <a:ext uri="{FF2B5EF4-FFF2-40B4-BE49-F238E27FC236}">
                  <a16:creationId xmlns:a16="http://schemas.microsoft.com/office/drawing/2014/main" id="{8D84283D-22D5-41F8-B2D7-CAA65EA6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564" y="3406829"/>
              <a:ext cx="41034" cy="49208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6" name="Freeform 254">
              <a:extLst>
                <a:ext uri="{FF2B5EF4-FFF2-40B4-BE49-F238E27FC236}">
                  <a16:creationId xmlns:a16="http://schemas.microsoft.com/office/drawing/2014/main" id="{9C0A8A9A-C4EF-4A50-BBA7-E56407E3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776" y="2995033"/>
              <a:ext cx="42898" cy="49208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7" name="Freeform 255">
              <a:extLst>
                <a:ext uri="{FF2B5EF4-FFF2-40B4-BE49-F238E27FC236}">
                  <a16:creationId xmlns:a16="http://schemas.microsoft.com/office/drawing/2014/main" id="{56A68B34-A52A-4D3F-AB11-779CEAF3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014" y="3461214"/>
              <a:ext cx="41034" cy="46618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sp>
        <p:nvSpPr>
          <p:cNvPr id="181" name="Text Box 9">
            <a:extLst>
              <a:ext uri="{FF2B5EF4-FFF2-40B4-BE49-F238E27FC236}">
                <a16:creationId xmlns:a16="http://schemas.microsoft.com/office/drawing/2014/main" id="{A82E44A7-96C0-4A89-AC50-260893EF2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851" y="169277"/>
            <a:ext cx="3718301" cy="1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0" sz="24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ym typeface="Tahoma" pitchFamily="34" charset="0"/>
              </a:rPr>
              <a:t>ALTERED DEJ MODEL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0345E36-A6F6-41CB-AA86-943883E96968}"/>
              </a:ext>
            </a:extLst>
          </p:cNvPr>
          <p:cNvGrpSpPr/>
          <p:nvPr/>
        </p:nvGrpSpPr>
        <p:grpSpPr>
          <a:xfrm>
            <a:off x="3753695" y="2060848"/>
            <a:ext cx="5229580" cy="1228060"/>
            <a:chOff x="3753695" y="2936638"/>
            <a:chExt cx="5229580" cy="1228060"/>
          </a:xfrm>
        </p:grpSpPr>
        <p:sp>
          <p:nvSpPr>
            <p:cNvPr id="360" name="Rectangle : coins arrondis 359">
              <a:extLst>
                <a:ext uri="{FF2B5EF4-FFF2-40B4-BE49-F238E27FC236}">
                  <a16:creationId xmlns:a16="http://schemas.microsoft.com/office/drawing/2014/main" id="{0FA06FD8-FF77-4D0F-BF63-8BA32B189E90}"/>
                </a:ext>
              </a:extLst>
            </p:cNvPr>
            <p:cNvSpPr/>
            <p:nvPr/>
          </p:nvSpPr>
          <p:spPr>
            <a:xfrm>
              <a:off x="3992696" y="3426276"/>
              <a:ext cx="4728442" cy="225323"/>
            </a:xfrm>
            <a:prstGeom prst="roundRect">
              <a:avLst/>
            </a:prstGeom>
            <a:gradFill flip="none" rotWithShape="1">
              <a:gsLst>
                <a:gs pos="50000">
                  <a:srgbClr val="4165AC"/>
                </a:gs>
                <a:gs pos="0">
                  <a:srgbClr val="00CDE2"/>
                </a:gs>
                <a:gs pos="100000">
                  <a:srgbClr val="6A31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endParaRPr>
            </a:p>
          </p:txBody>
        </p:sp>
        <p:cxnSp>
          <p:nvCxnSpPr>
            <p:cNvPr id="361" name="Connecteur droit 360">
              <a:extLst>
                <a:ext uri="{FF2B5EF4-FFF2-40B4-BE49-F238E27FC236}">
                  <a16:creationId xmlns:a16="http://schemas.microsoft.com/office/drawing/2014/main" id="{9EC02CC3-7CB5-4AB2-90DB-2EF4F77F7348}"/>
                </a:ext>
              </a:extLst>
            </p:cNvPr>
            <p:cNvCxnSpPr>
              <a:cxnSpLocks/>
            </p:cNvCxnSpPr>
            <p:nvPr/>
          </p:nvCxnSpPr>
          <p:spPr>
            <a:xfrm>
              <a:off x="4278051" y="3317999"/>
              <a:ext cx="0" cy="3585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Connecteur droit 361">
              <a:extLst>
                <a:ext uri="{FF2B5EF4-FFF2-40B4-BE49-F238E27FC236}">
                  <a16:creationId xmlns:a16="http://schemas.microsoft.com/office/drawing/2014/main" id="{83131E1F-F31B-4289-8F62-4A0C07589CE8}"/>
                </a:ext>
              </a:extLst>
            </p:cNvPr>
            <p:cNvCxnSpPr>
              <a:cxnSpLocks/>
            </p:cNvCxnSpPr>
            <p:nvPr/>
          </p:nvCxnSpPr>
          <p:spPr>
            <a:xfrm>
              <a:off x="6354042" y="3351170"/>
              <a:ext cx="0" cy="3585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Connecteur droit 362">
              <a:extLst>
                <a:ext uri="{FF2B5EF4-FFF2-40B4-BE49-F238E27FC236}">
                  <a16:creationId xmlns:a16="http://schemas.microsoft.com/office/drawing/2014/main" id="{02C1F8D0-B8F0-4710-A14E-DD3E1FB2DB70}"/>
                </a:ext>
              </a:extLst>
            </p:cNvPr>
            <p:cNvCxnSpPr>
              <a:cxnSpLocks/>
            </p:cNvCxnSpPr>
            <p:nvPr/>
          </p:nvCxnSpPr>
          <p:spPr>
            <a:xfrm>
              <a:off x="8430032" y="3317999"/>
              <a:ext cx="0" cy="3585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ZoneTexte 363">
              <a:extLst>
                <a:ext uri="{FF2B5EF4-FFF2-40B4-BE49-F238E27FC236}">
                  <a16:creationId xmlns:a16="http://schemas.microsoft.com/office/drawing/2014/main" id="{695B0F5C-5BA4-4FBE-8F7C-29E8DC207821}"/>
                </a:ext>
              </a:extLst>
            </p:cNvPr>
            <p:cNvSpPr txBox="1"/>
            <p:nvPr/>
          </p:nvSpPr>
          <p:spPr>
            <a:xfrm>
              <a:off x="3753695" y="3733811"/>
              <a:ext cx="10933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Lt BT" panose="020B0402020204020303" pitchFamily="34" charset="0"/>
                </a:rPr>
                <a:t>Digestion of </a:t>
              </a:r>
            </a:p>
            <a:p>
              <a:pPr algn="ctr"/>
              <a:r>
                <a:rPr lang="fr-FR" sz="1050" b="1" dirty="0" err="1">
                  <a:latin typeface="Futura Lt BT" panose="020B0402020204020303" pitchFamily="34" charset="0"/>
                </a:rPr>
                <a:t>Collagen</a:t>
              </a:r>
              <a:r>
                <a:rPr lang="fr-FR" sz="1050" b="1" dirty="0">
                  <a:latin typeface="Futura Lt BT" panose="020B0402020204020303" pitchFamily="34" charset="0"/>
                </a:rPr>
                <a:t> IV</a:t>
              </a:r>
            </a:p>
          </p:txBody>
        </p:sp>
        <p:sp>
          <p:nvSpPr>
            <p:cNvPr id="365" name="ZoneTexte 364">
              <a:extLst>
                <a:ext uri="{FF2B5EF4-FFF2-40B4-BE49-F238E27FC236}">
                  <a16:creationId xmlns:a16="http://schemas.microsoft.com/office/drawing/2014/main" id="{C7967307-5A4A-43ED-A6F9-7A62FFFBABBA}"/>
                </a:ext>
              </a:extLst>
            </p:cNvPr>
            <p:cNvSpPr txBox="1"/>
            <p:nvPr/>
          </p:nvSpPr>
          <p:spPr>
            <a:xfrm>
              <a:off x="4081361" y="293663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Futura Lt BT" panose="020B0402020204020303" pitchFamily="34" charset="0"/>
                </a:rPr>
                <a:t>D0</a:t>
              </a:r>
            </a:p>
          </p:txBody>
        </p:sp>
        <p:sp>
          <p:nvSpPr>
            <p:cNvPr id="366" name="ZoneTexte 365">
              <a:extLst>
                <a:ext uri="{FF2B5EF4-FFF2-40B4-BE49-F238E27FC236}">
                  <a16:creationId xmlns:a16="http://schemas.microsoft.com/office/drawing/2014/main" id="{1D4FCED3-C6CA-483C-ADBD-C71B2BE03A84}"/>
                </a:ext>
              </a:extLst>
            </p:cNvPr>
            <p:cNvSpPr txBox="1"/>
            <p:nvPr/>
          </p:nvSpPr>
          <p:spPr>
            <a:xfrm>
              <a:off x="6163926" y="295708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Futura Lt BT" panose="020B0402020204020303" pitchFamily="34" charset="0"/>
                </a:rPr>
                <a:t>D3</a:t>
              </a:r>
            </a:p>
          </p:txBody>
        </p:sp>
        <p:sp>
          <p:nvSpPr>
            <p:cNvPr id="367" name="ZoneTexte 366">
              <a:extLst>
                <a:ext uri="{FF2B5EF4-FFF2-40B4-BE49-F238E27FC236}">
                  <a16:creationId xmlns:a16="http://schemas.microsoft.com/office/drawing/2014/main" id="{C63E6B67-6A7B-4FFA-AD96-9D0BFC756B70}"/>
                </a:ext>
              </a:extLst>
            </p:cNvPr>
            <p:cNvSpPr txBox="1"/>
            <p:nvPr/>
          </p:nvSpPr>
          <p:spPr>
            <a:xfrm>
              <a:off x="8246491" y="295397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Futura Lt BT" panose="020B0402020204020303" pitchFamily="34" charset="0"/>
                </a:rPr>
                <a:t>D7</a:t>
              </a:r>
            </a:p>
          </p:txBody>
        </p:sp>
        <p:sp>
          <p:nvSpPr>
            <p:cNvPr id="368" name="ZoneTexte 367">
              <a:extLst>
                <a:ext uri="{FF2B5EF4-FFF2-40B4-BE49-F238E27FC236}">
                  <a16:creationId xmlns:a16="http://schemas.microsoft.com/office/drawing/2014/main" id="{9C271140-47FF-4C5F-9F25-53B6CDB88D0E}"/>
                </a:ext>
              </a:extLst>
            </p:cNvPr>
            <p:cNvSpPr txBox="1"/>
            <p:nvPr/>
          </p:nvSpPr>
          <p:spPr>
            <a:xfrm>
              <a:off x="5807374" y="3805513"/>
              <a:ext cx="1093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Lt BT" panose="020B0402020204020303" pitchFamily="34" charset="0"/>
                </a:rPr>
                <a:t>Collection</a:t>
              </a:r>
            </a:p>
          </p:txBody>
        </p:sp>
        <p:sp>
          <p:nvSpPr>
            <p:cNvPr id="369" name="ZoneTexte 368">
              <a:extLst>
                <a:ext uri="{FF2B5EF4-FFF2-40B4-BE49-F238E27FC236}">
                  <a16:creationId xmlns:a16="http://schemas.microsoft.com/office/drawing/2014/main" id="{6CF2FEF6-0B54-470F-9487-CCC6954B2CBF}"/>
                </a:ext>
              </a:extLst>
            </p:cNvPr>
            <p:cNvSpPr txBox="1"/>
            <p:nvPr/>
          </p:nvSpPr>
          <p:spPr>
            <a:xfrm>
              <a:off x="7889939" y="3822296"/>
              <a:ext cx="1093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Lt BT" panose="020B0402020204020303" pitchFamily="34" charset="0"/>
                </a:rPr>
                <a:t>Collection</a:t>
              </a:r>
            </a:p>
          </p:txBody>
        </p:sp>
      </p:grpSp>
      <p:sp>
        <p:nvSpPr>
          <p:cNvPr id="148" name="ZoneTexte 147">
            <a:extLst>
              <a:ext uri="{FF2B5EF4-FFF2-40B4-BE49-F238E27FC236}">
                <a16:creationId xmlns:a16="http://schemas.microsoft.com/office/drawing/2014/main" id="{EA3A53DA-070A-435E-8847-FC2D8215A4C8}"/>
              </a:ext>
            </a:extLst>
          </p:cNvPr>
          <p:cNvSpPr txBox="1"/>
          <p:nvPr/>
        </p:nvSpPr>
        <p:spPr>
          <a:xfrm>
            <a:off x="3563889" y="3645024"/>
            <a:ext cx="5419386" cy="212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Futura Lt BT" panose="020B0402020204020303" pitchFamily="34" charset="0"/>
              </a:rPr>
              <a:t>Explant immersed in the medium containing the specific enzyme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Futura Lt BT" panose="020B0402020204020303" pitchFamily="34" charset="0"/>
              </a:rPr>
              <a:t>Rinsing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Futura Lt BT" panose="020B0402020204020303" pitchFamily="34" charset="0"/>
              </a:rPr>
              <a:t>Embedded in a nourishing matrix for culture and treatments</a:t>
            </a:r>
            <a:endParaRPr lang="fr-FR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2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20171580">
            <a:off x="3687245" y="5401252"/>
            <a:ext cx="6324600" cy="9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879E4E-8A8C-4CA2-8D18-D9CBAEB63468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DESTRUCTURING OF THE BASAL LAMINA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A77767-A9C2-45A9-94C4-DE09F66851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76" y="1123890"/>
            <a:ext cx="2172272" cy="16292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3FE375-01C6-4BCE-A649-514A664F9E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960" y="1123890"/>
            <a:ext cx="2172272" cy="16292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AC1EDC-C5E0-4668-9876-C503C20D7334}"/>
              </a:ext>
            </a:extLst>
          </p:cNvPr>
          <p:cNvSpPr txBox="1"/>
          <p:nvPr/>
        </p:nvSpPr>
        <p:spPr>
          <a:xfrm>
            <a:off x="1263039" y="6692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Futura Lt BT" panose="020B0402020204020303" pitchFamily="34" charset="0"/>
              </a:rPr>
              <a:t>Untreated</a:t>
            </a:r>
            <a:endParaRPr lang="fr-FR" dirty="0">
              <a:latin typeface="Futura Lt BT" panose="020B0402020204020303" pitchFamily="34" charset="0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ED3DFB79-984D-45CB-9A1F-380D5A863E76}"/>
              </a:ext>
            </a:extLst>
          </p:cNvPr>
          <p:cNvSpPr txBox="1"/>
          <p:nvPr/>
        </p:nvSpPr>
        <p:spPr>
          <a:xfrm>
            <a:off x="3355398" y="692256"/>
            <a:ext cx="207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Futura Lt BT" panose="020B0402020204020303" pitchFamily="34" charset="0"/>
              </a:rPr>
              <a:t>Protease</a:t>
            </a:r>
            <a:r>
              <a:rPr lang="fr-FR" dirty="0">
                <a:latin typeface="Futura Lt BT" panose="020B0402020204020303" pitchFamily="34" charset="0"/>
              </a:rPr>
              <a:t> digestion</a:t>
            </a:r>
          </a:p>
        </p:txBody>
      </p:sp>
      <p:pic>
        <p:nvPicPr>
          <p:cNvPr id="193" name="Image 192">
            <a:extLst>
              <a:ext uri="{FF2B5EF4-FFF2-40B4-BE49-F238E27FC236}">
                <a16:creationId xmlns:a16="http://schemas.microsoft.com/office/drawing/2014/main" id="{3FB00FC0-3CC0-4C4E-A9EB-24B39534E5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76" y="4562311"/>
            <a:ext cx="2172272" cy="1629205"/>
          </a:xfrm>
          <a:prstGeom prst="rect">
            <a:avLst/>
          </a:prstGeom>
        </p:spPr>
      </p:pic>
      <p:pic>
        <p:nvPicPr>
          <p:cNvPr id="195" name="Image 194">
            <a:extLst>
              <a:ext uri="{FF2B5EF4-FFF2-40B4-BE49-F238E27FC236}">
                <a16:creationId xmlns:a16="http://schemas.microsoft.com/office/drawing/2014/main" id="{E0F3FAA1-DA9B-46DD-98B2-9FF6DC31BE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59" y="4562312"/>
            <a:ext cx="2172272" cy="1629205"/>
          </a:xfrm>
          <a:prstGeom prst="rect">
            <a:avLst/>
          </a:prstGeom>
        </p:spPr>
      </p:pic>
      <p:sp>
        <p:nvSpPr>
          <p:cNvPr id="197" name="ZoneTexte 196">
            <a:extLst>
              <a:ext uri="{FF2B5EF4-FFF2-40B4-BE49-F238E27FC236}">
                <a16:creationId xmlns:a16="http://schemas.microsoft.com/office/drawing/2014/main" id="{AC4016FA-2B05-409E-ADA5-C973F275A732}"/>
              </a:ext>
            </a:extLst>
          </p:cNvPr>
          <p:cNvSpPr txBox="1"/>
          <p:nvPr/>
        </p:nvSpPr>
        <p:spPr>
          <a:xfrm>
            <a:off x="72007" y="1783267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Futura Lt BT" panose="020B0402020204020303" pitchFamily="34" charset="0"/>
              </a:rPr>
              <a:t>Day 0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4D1CCC4B-5DE9-4D2E-AF5F-F12623F0307A}"/>
              </a:ext>
            </a:extLst>
          </p:cNvPr>
          <p:cNvSpPr txBox="1"/>
          <p:nvPr/>
        </p:nvSpPr>
        <p:spPr>
          <a:xfrm>
            <a:off x="85445" y="5223099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Futura Lt BT" panose="020B0402020204020303" pitchFamily="34" charset="0"/>
              </a:rPr>
              <a:t>Day 7</a:t>
            </a:r>
          </a:p>
        </p:txBody>
      </p:sp>
      <p:sp>
        <p:nvSpPr>
          <p:cNvPr id="201" name="Text Box 9">
            <a:extLst>
              <a:ext uri="{FF2B5EF4-FFF2-40B4-BE49-F238E27FC236}">
                <a16:creationId xmlns:a16="http://schemas.microsoft.com/office/drawing/2014/main" id="{D98FA808-30CE-4224-941A-7DF65581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297" y="1873174"/>
            <a:ext cx="3129063" cy="34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defRPr/>
            </a:pP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Day 3</a:t>
            </a:r>
          </a:p>
          <a:p>
            <a:pPr algn="l">
              <a:defRPr/>
            </a:pP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Partial separation of the epidermis and dermis</a:t>
            </a:r>
          </a:p>
          <a:p>
            <a:pPr algn="l"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  <a:p>
            <a:pPr algn="l"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  <a:p>
            <a:pPr algn="l">
              <a:defRPr/>
            </a:pP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Day 7</a:t>
            </a:r>
          </a:p>
          <a:p>
            <a:pPr algn="l">
              <a:spcAft>
                <a:spcPts val="600"/>
              </a:spcAft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Complete</a:t>
            </a: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 separation of the epidermis and dermis</a:t>
            </a:r>
          </a:p>
          <a:p>
            <a:pPr algn="l">
              <a:spcAft>
                <a:spcPts val="600"/>
              </a:spcAft>
              <a:defRPr/>
            </a:pP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+Alteration of the dermis</a:t>
            </a:r>
          </a:p>
          <a:p>
            <a:pPr algn="l">
              <a:spcAft>
                <a:spcPts val="600"/>
              </a:spcAft>
              <a:defRPr/>
            </a:pP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+Loss of viability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pic>
        <p:nvPicPr>
          <p:cNvPr id="203" name="Image 202">
            <a:extLst>
              <a:ext uri="{FF2B5EF4-FFF2-40B4-BE49-F238E27FC236}">
                <a16:creationId xmlns:a16="http://schemas.microsoft.com/office/drawing/2014/main" id="{A0548BB9-C252-431B-BBDD-56959DB24BB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59" y="2854125"/>
            <a:ext cx="2142874" cy="1607157"/>
          </a:xfrm>
          <a:prstGeom prst="rect">
            <a:avLst/>
          </a:prstGeom>
        </p:spPr>
      </p:pic>
      <p:pic>
        <p:nvPicPr>
          <p:cNvPr id="205" name="Image 204">
            <a:extLst>
              <a:ext uri="{FF2B5EF4-FFF2-40B4-BE49-F238E27FC236}">
                <a16:creationId xmlns:a16="http://schemas.microsoft.com/office/drawing/2014/main" id="{4C32B71B-5C71-4AED-BEE7-2EFE4E6E48A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25" y="2854125"/>
            <a:ext cx="2172272" cy="1607157"/>
          </a:xfrm>
          <a:prstGeom prst="rect">
            <a:avLst/>
          </a:prstGeom>
        </p:spPr>
      </p:pic>
      <p:sp>
        <p:nvSpPr>
          <p:cNvPr id="207" name="ZoneTexte 206">
            <a:extLst>
              <a:ext uri="{FF2B5EF4-FFF2-40B4-BE49-F238E27FC236}">
                <a16:creationId xmlns:a16="http://schemas.microsoft.com/office/drawing/2014/main" id="{98CE8B52-FC83-4AF2-B1D3-6A028DB6A85E}"/>
              </a:ext>
            </a:extLst>
          </p:cNvPr>
          <p:cNvSpPr txBox="1"/>
          <p:nvPr/>
        </p:nvSpPr>
        <p:spPr>
          <a:xfrm>
            <a:off x="1493" y="3473037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Futura Lt BT" panose="020B0402020204020303" pitchFamily="34" charset="0"/>
              </a:rPr>
              <a:t>Day 3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996ACA5-1D8C-47EA-BAFB-972DA7F84F04}"/>
              </a:ext>
            </a:extLst>
          </p:cNvPr>
          <p:cNvSpPr/>
          <p:nvPr/>
        </p:nvSpPr>
        <p:spPr>
          <a:xfrm>
            <a:off x="191088" y="2812218"/>
            <a:ext cx="5389023" cy="1685870"/>
          </a:xfrm>
          <a:prstGeom prst="rect">
            <a:avLst/>
          </a:prstGeom>
          <a:noFill/>
          <a:ln w="28575">
            <a:solidFill>
              <a:srgbClr val="5211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3C27A5DA-A567-4F63-9D90-EB289358E70A}"/>
              </a:ext>
            </a:extLst>
          </p:cNvPr>
          <p:cNvGrpSpPr/>
          <p:nvPr/>
        </p:nvGrpSpPr>
        <p:grpSpPr>
          <a:xfrm>
            <a:off x="7527229" y="80628"/>
            <a:ext cx="1512168" cy="1368149"/>
            <a:chOff x="7524328" y="585893"/>
            <a:chExt cx="1512168" cy="1368149"/>
          </a:xfrm>
        </p:grpSpPr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0B74799B-3A12-4A2D-8171-B69230FEAE1B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133" name="Rectangle 111">
              <a:extLst>
                <a:ext uri="{FF2B5EF4-FFF2-40B4-BE49-F238E27FC236}">
                  <a16:creationId xmlns:a16="http://schemas.microsoft.com/office/drawing/2014/main" id="{288C94A6-9C17-41A2-B7D2-BB002DE0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34" name="Rectangle 112">
              <a:extLst>
                <a:ext uri="{FF2B5EF4-FFF2-40B4-BE49-F238E27FC236}">
                  <a16:creationId xmlns:a16="http://schemas.microsoft.com/office/drawing/2014/main" id="{B9F2B08F-F3DF-4640-9DCD-98C849A77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A19CE7E-5AFA-4DC3-BEDE-BEEB3AC5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5E43F530-7444-48BC-BD8F-921B64C1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633D6C39-0054-400B-B24C-996D863E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421CE1B5-A199-4D74-94E8-8F207D9F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9" name="Line 119">
              <a:extLst>
                <a:ext uri="{FF2B5EF4-FFF2-40B4-BE49-F238E27FC236}">
                  <a16:creationId xmlns:a16="http://schemas.microsoft.com/office/drawing/2014/main" id="{6F20431F-426B-4441-AD33-7F5A897AC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2A437E13-273D-4EF0-B43B-AB8C1685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id="{691C0A60-8671-435B-A62E-A818A959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id="{F57D6256-EACB-4D72-B0FC-89C6F10B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3" name="Freeform 156">
              <a:extLst>
                <a:ext uri="{FF2B5EF4-FFF2-40B4-BE49-F238E27FC236}">
                  <a16:creationId xmlns:a16="http://schemas.microsoft.com/office/drawing/2014/main" id="{908A6A4A-BD10-435D-9AD1-1E9A03D8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4" name="Freeform 157">
              <a:extLst>
                <a:ext uri="{FF2B5EF4-FFF2-40B4-BE49-F238E27FC236}">
                  <a16:creationId xmlns:a16="http://schemas.microsoft.com/office/drawing/2014/main" id="{FF115126-261A-46AA-8382-7E2D67F2D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5" name="Freeform 158">
              <a:extLst>
                <a:ext uri="{FF2B5EF4-FFF2-40B4-BE49-F238E27FC236}">
                  <a16:creationId xmlns:a16="http://schemas.microsoft.com/office/drawing/2014/main" id="{36CF7C78-B591-4EC2-BC44-FA1434240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6" name="Freeform 159">
              <a:extLst>
                <a:ext uri="{FF2B5EF4-FFF2-40B4-BE49-F238E27FC236}">
                  <a16:creationId xmlns:a16="http://schemas.microsoft.com/office/drawing/2014/main" id="{A6E5D1C6-2BCC-4E0A-BD2E-EBBA10194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7" name="Freeform 160">
              <a:extLst>
                <a:ext uri="{FF2B5EF4-FFF2-40B4-BE49-F238E27FC236}">
                  <a16:creationId xmlns:a16="http://schemas.microsoft.com/office/drawing/2014/main" id="{B0D088C4-D4CB-4686-84F2-49177E6A5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8" name="Freeform 161">
              <a:extLst>
                <a:ext uri="{FF2B5EF4-FFF2-40B4-BE49-F238E27FC236}">
                  <a16:creationId xmlns:a16="http://schemas.microsoft.com/office/drawing/2014/main" id="{976D6DCA-79B6-4643-A323-E018F210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9" name="Freeform 162">
              <a:extLst>
                <a:ext uri="{FF2B5EF4-FFF2-40B4-BE49-F238E27FC236}">
                  <a16:creationId xmlns:a16="http://schemas.microsoft.com/office/drawing/2014/main" id="{98ED3840-2871-47C7-A1F1-B89320F59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0" name="Freeform 163">
              <a:extLst>
                <a:ext uri="{FF2B5EF4-FFF2-40B4-BE49-F238E27FC236}">
                  <a16:creationId xmlns:a16="http://schemas.microsoft.com/office/drawing/2014/main" id="{52A4DF05-CDF1-4DFA-A720-D8F8E6418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1" name="Freeform 164">
              <a:extLst>
                <a:ext uri="{FF2B5EF4-FFF2-40B4-BE49-F238E27FC236}">
                  <a16:creationId xmlns:a16="http://schemas.microsoft.com/office/drawing/2014/main" id="{660F7F45-B70B-4E5B-8D63-FE17FF4B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2" name="Freeform 165">
              <a:extLst>
                <a:ext uri="{FF2B5EF4-FFF2-40B4-BE49-F238E27FC236}">
                  <a16:creationId xmlns:a16="http://schemas.microsoft.com/office/drawing/2014/main" id="{F44FDE78-7853-4817-9B67-E5B3AC5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3" name="Freeform 166">
              <a:extLst>
                <a:ext uri="{FF2B5EF4-FFF2-40B4-BE49-F238E27FC236}">
                  <a16:creationId xmlns:a16="http://schemas.microsoft.com/office/drawing/2014/main" id="{3D0481E9-B136-42F8-9E83-F009284D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4" name="Freeform 167">
              <a:extLst>
                <a:ext uri="{FF2B5EF4-FFF2-40B4-BE49-F238E27FC236}">
                  <a16:creationId xmlns:a16="http://schemas.microsoft.com/office/drawing/2014/main" id="{9AB696E0-706B-4FFB-A5AA-1155EF89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5" name="Freeform 168">
              <a:extLst>
                <a:ext uri="{FF2B5EF4-FFF2-40B4-BE49-F238E27FC236}">
                  <a16:creationId xmlns:a16="http://schemas.microsoft.com/office/drawing/2014/main" id="{77DEA600-DBEF-4835-B883-1F0F2AF9C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6" name="Freeform 169">
              <a:extLst>
                <a:ext uri="{FF2B5EF4-FFF2-40B4-BE49-F238E27FC236}">
                  <a16:creationId xmlns:a16="http://schemas.microsoft.com/office/drawing/2014/main" id="{D7E259E0-BA78-43A4-B695-B31DBC03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7" name="Freeform 170">
              <a:extLst>
                <a:ext uri="{FF2B5EF4-FFF2-40B4-BE49-F238E27FC236}">
                  <a16:creationId xmlns:a16="http://schemas.microsoft.com/office/drawing/2014/main" id="{6BEC1486-E420-4ACE-BD1D-1F44111BC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8" name="Freeform 171">
              <a:extLst>
                <a:ext uri="{FF2B5EF4-FFF2-40B4-BE49-F238E27FC236}">
                  <a16:creationId xmlns:a16="http://schemas.microsoft.com/office/drawing/2014/main" id="{FCFE40AE-3651-4DF2-AA76-478A3DA99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9" name="Freeform 172">
              <a:extLst>
                <a:ext uri="{FF2B5EF4-FFF2-40B4-BE49-F238E27FC236}">
                  <a16:creationId xmlns:a16="http://schemas.microsoft.com/office/drawing/2014/main" id="{AE7A5E2E-9666-4F76-91C3-894FC58A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0" name="Freeform 173">
              <a:extLst>
                <a:ext uri="{FF2B5EF4-FFF2-40B4-BE49-F238E27FC236}">
                  <a16:creationId xmlns:a16="http://schemas.microsoft.com/office/drawing/2014/main" id="{4E9E2DFC-BFD3-4BD1-B9CC-594FE9620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1" name="Freeform 174">
              <a:extLst>
                <a:ext uri="{FF2B5EF4-FFF2-40B4-BE49-F238E27FC236}">
                  <a16:creationId xmlns:a16="http://schemas.microsoft.com/office/drawing/2014/main" id="{5D6B1B53-EE1B-4A7A-8CCE-6240FC65F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2" name="Freeform 175">
              <a:extLst>
                <a:ext uri="{FF2B5EF4-FFF2-40B4-BE49-F238E27FC236}">
                  <a16:creationId xmlns:a16="http://schemas.microsoft.com/office/drawing/2014/main" id="{39DC82FA-17C7-49C8-B3BD-0AAEDDC0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3" name="Freeform 176">
              <a:extLst>
                <a:ext uri="{FF2B5EF4-FFF2-40B4-BE49-F238E27FC236}">
                  <a16:creationId xmlns:a16="http://schemas.microsoft.com/office/drawing/2014/main" id="{AA1472EE-97EF-4F13-AFE8-07F24B0A0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4" name="Freeform 177">
              <a:extLst>
                <a:ext uri="{FF2B5EF4-FFF2-40B4-BE49-F238E27FC236}">
                  <a16:creationId xmlns:a16="http://schemas.microsoft.com/office/drawing/2014/main" id="{C1735426-C9D6-47D5-A319-7C1CFD89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5" name="Freeform 178">
              <a:extLst>
                <a:ext uri="{FF2B5EF4-FFF2-40B4-BE49-F238E27FC236}">
                  <a16:creationId xmlns:a16="http://schemas.microsoft.com/office/drawing/2014/main" id="{1F858705-AB20-49A9-8114-1DFBF5C3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6" name="Freeform 179">
              <a:extLst>
                <a:ext uri="{FF2B5EF4-FFF2-40B4-BE49-F238E27FC236}">
                  <a16:creationId xmlns:a16="http://schemas.microsoft.com/office/drawing/2014/main" id="{0C56A4FA-FF95-4050-A7F1-49D1BC27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7" name="Freeform 180">
              <a:extLst>
                <a:ext uri="{FF2B5EF4-FFF2-40B4-BE49-F238E27FC236}">
                  <a16:creationId xmlns:a16="http://schemas.microsoft.com/office/drawing/2014/main" id="{EC86DAF6-A518-4FF4-9876-012E68736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8" name="Freeform 181">
              <a:extLst>
                <a:ext uri="{FF2B5EF4-FFF2-40B4-BE49-F238E27FC236}">
                  <a16:creationId xmlns:a16="http://schemas.microsoft.com/office/drawing/2014/main" id="{7D0D727F-D095-4B96-901F-C728DB1E9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9" name="Freeform 182">
              <a:extLst>
                <a:ext uri="{FF2B5EF4-FFF2-40B4-BE49-F238E27FC236}">
                  <a16:creationId xmlns:a16="http://schemas.microsoft.com/office/drawing/2014/main" id="{3742E55A-8CD3-46FD-819B-8F874FDDD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0" name="Freeform 183">
              <a:extLst>
                <a:ext uri="{FF2B5EF4-FFF2-40B4-BE49-F238E27FC236}">
                  <a16:creationId xmlns:a16="http://schemas.microsoft.com/office/drawing/2014/main" id="{4C581C54-9B34-488A-BBBA-4AB45C084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1" name="Freeform 184">
              <a:extLst>
                <a:ext uri="{FF2B5EF4-FFF2-40B4-BE49-F238E27FC236}">
                  <a16:creationId xmlns:a16="http://schemas.microsoft.com/office/drawing/2014/main" id="{4D91953E-3DAD-4E18-9EC7-BD7C8B396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2" name="Freeform 185">
              <a:extLst>
                <a:ext uri="{FF2B5EF4-FFF2-40B4-BE49-F238E27FC236}">
                  <a16:creationId xmlns:a16="http://schemas.microsoft.com/office/drawing/2014/main" id="{D3AC7327-F141-40B1-833E-E2605ABBA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3" name="Freeform 186">
              <a:extLst>
                <a:ext uri="{FF2B5EF4-FFF2-40B4-BE49-F238E27FC236}">
                  <a16:creationId xmlns:a16="http://schemas.microsoft.com/office/drawing/2014/main" id="{5F87A4BB-38D2-4761-BA62-FB32D6A5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4" name="Freeform 187">
              <a:extLst>
                <a:ext uri="{FF2B5EF4-FFF2-40B4-BE49-F238E27FC236}">
                  <a16:creationId xmlns:a16="http://schemas.microsoft.com/office/drawing/2014/main" id="{ABAD0B17-D35F-48CD-8CC1-E9D42A42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5" name="Freeform 188">
              <a:extLst>
                <a:ext uri="{FF2B5EF4-FFF2-40B4-BE49-F238E27FC236}">
                  <a16:creationId xmlns:a16="http://schemas.microsoft.com/office/drawing/2014/main" id="{0CAA2E85-F1D5-4D4B-AF81-9866C2B1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6" name="Freeform 189">
              <a:extLst>
                <a:ext uri="{FF2B5EF4-FFF2-40B4-BE49-F238E27FC236}">
                  <a16:creationId xmlns:a16="http://schemas.microsoft.com/office/drawing/2014/main" id="{3B5A76A5-10DD-455C-9958-77C4613D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7" name="Freeform 190">
              <a:extLst>
                <a:ext uri="{FF2B5EF4-FFF2-40B4-BE49-F238E27FC236}">
                  <a16:creationId xmlns:a16="http://schemas.microsoft.com/office/drawing/2014/main" id="{94905D1C-6CEF-4BB8-8C4B-AB199E6E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8" name="Freeform 191">
              <a:extLst>
                <a:ext uri="{FF2B5EF4-FFF2-40B4-BE49-F238E27FC236}">
                  <a16:creationId xmlns:a16="http://schemas.microsoft.com/office/drawing/2014/main" id="{BB818AA2-D041-45B3-9AA6-6573B4CF9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9" name="Freeform 192">
              <a:extLst>
                <a:ext uri="{FF2B5EF4-FFF2-40B4-BE49-F238E27FC236}">
                  <a16:creationId xmlns:a16="http://schemas.microsoft.com/office/drawing/2014/main" id="{50AF4BC0-C214-4372-9E8E-8232F1211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0" name="Freeform 193">
              <a:extLst>
                <a:ext uri="{FF2B5EF4-FFF2-40B4-BE49-F238E27FC236}">
                  <a16:creationId xmlns:a16="http://schemas.microsoft.com/office/drawing/2014/main" id="{9DCA8C30-F323-40EC-9C2B-891EE56B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1" name="Freeform 194">
              <a:extLst>
                <a:ext uri="{FF2B5EF4-FFF2-40B4-BE49-F238E27FC236}">
                  <a16:creationId xmlns:a16="http://schemas.microsoft.com/office/drawing/2014/main" id="{C714B761-426C-4C53-9131-ED6DF5CAC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2" name="Freeform 195">
              <a:extLst>
                <a:ext uri="{FF2B5EF4-FFF2-40B4-BE49-F238E27FC236}">
                  <a16:creationId xmlns:a16="http://schemas.microsoft.com/office/drawing/2014/main" id="{D81D0F61-67BE-408B-943E-C8CB94DE5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3" name="Freeform 196">
              <a:extLst>
                <a:ext uri="{FF2B5EF4-FFF2-40B4-BE49-F238E27FC236}">
                  <a16:creationId xmlns:a16="http://schemas.microsoft.com/office/drawing/2014/main" id="{22E1B479-7052-496F-9CB7-A658774DA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4" name="Freeform 197">
              <a:extLst>
                <a:ext uri="{FF2B5EF4-FFF2-40B4-BE49-F238E27FC236}">
                  <a16:creationId xmlns:a16="http://schemas.microsoft.com/office/drawing/2014/main" id="{D7DD61AB-5619-444E-A6BD-6417E8EF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5" name="Freeform 198">
              <a:extLst>
                <a:ext uri="{FF2B5EF4-FFF2-40B4-BE49-F238E27FC236}">
                  <a16:creationId xmlns:a16="http://schemas.microsoft.com/office/drawing/2014/main" id="{26C3CB4D-C9FF-46B4-9CF8-4CBF2FE77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6" name="Freeform 199">
              <a:extLst>
                <a:ext uri="{FF2B5EF4-FFF2-40B4-BE49-F238E27FC236}">
                  <a16:creationId xmlns:a16="http://schemas.microsoft.com/office/drawing/2014/main" id="{42E5C690-CDD2-4403-A844-90C5E73B2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7" name="Freeform 200">
              <a:extLst>
                <a:ext uri="{FF2B5EF4-FFF2-40B4-BE49-F238E27FC236}">
                  <a16:creationId xmlns:a16="http://schemas.microsoft.com/office/drawing/2014/main" id="{BD7F2260-65C9-4CBD-A6B7-A1CB883D9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8" name="Freeform 201">
              <a:extLst>
                <a:ext uri="{FF2B5EF4-FFF2-40B4-BE49-F238E27FC236}">
                  <a16:creationId xmlns:a16="http://schemas.microsoft.com/office/drawing/2014/main" id="{6010E90A-FF86-4F4F-9396-1D3DF7579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9" name="Freeform 202">
              <a:extLst>
                <a:ext uri="{FF2B5EF4-FFF2-40B4-BE49-F238E27FC236}">
                  <a16:creationId xmlns:a16="http://schemas.microsoft.com/office/drawing/2014/main" id="{AB3075B5-3100-4FA0-A887-C02D13C2D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0" name="Freeform 203">
              <a:extLst>
                <a:ext uri="{FF2B5EF4-FFF2-40B4-BE49-F238E27FC236}">
                  <a16:creationId xmlns:a16="http://schemas.microsoft.com/office/drawing/2014/main" id="{A816EEE7-0450-4F6B-99C8-A0A23FF22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2" name="Freeform 204">
              <a:extLst>
                <a:ext uri="{FF2B5EF4-FFF2-40B4-BE49-F238E27FC236}">
                  <a16:creationId xmlns:a16="http://schemas.microsoft.com/office/drawing/2014/main" id="{1D9CA13D-24D7-46EC-8B70-91318636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4" name="Freeform 205">
              <a:extLst>
                <a:ext uri="{FF2B5EF4-FFF2-40B4-BE49-F238E27FC236}">
                  <a16:creationId xmlns:a16="http://schemas.microsoft.com/office/drawing/2014/main" id="{3A66A244-6759-429A-9B9E-73FDE0CAA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6" name="Freeform 206">
              <a:extLst>
                <a:ext uri="{FF2B5EF4-FFF2-40B4-BE49-F238E27FC236}">
                  <a16:creationId xmlns:a16="http://schemas.microsoft.com/office/drawing/2014/main" id="{4CBEA376-A568-400C-9CE9-CAB71D381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8" name="Freeform 207">
              <a:extLst>
                <a:ext uri="{FF2B5EF4-FFF2-40B4-BE49-F238E27FC236}">
                  <a16:creationId xmlns:a16="http://schemas.microsoft.com/office/drawing/2014/main" id="{619320A8-B5E2-47AB-ADA0-52B1521C0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0" name="Freeform 208">
              <a:extLst>
                <a:ext uri="{FF2B5EF4-FFF2-40B4-BE49-F238E27FC236}">
                  <a16:creationId xmlns:a16="http://schemas.microsoft.com/office/drawing/2014/main" id="{CABE7B08-BAC7-4782-A075-6D6E4E2FF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2" name="Freeform 209">
              <a:extLst>
                <a:ext uri="{FF2B5EF4-FFF2-40B4-BE49-F238E27FC236}">
                  <a16:creationId xmlns:a16="http://schemas.microsoft.com/office/drawing/2014/main" id="{93FA5D8C-98E3-4D57-A65C-0A526DDE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4" name="Freeform 210">
              <a:extLst>
                <a:ext uri="{FF2B5EF4-FFF2-40B4-BE49-F238E27FC236}">
                  <a16:creationId xmlns:a16="http://schemas.microsoft.com/office/drawing/2014/main" id="{A2098B82-FA55-43B1-9789-0726BBE0E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id="{DCED6DA2-B893-4B18-95A1-934784461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8" name="Freeform 212">
              <a:extLst>
                <a:ext uri="{FF2B5EF4-FFF2-40B4-BE49-F238E27FC236}">
                  <a16:creationId xmlns:a16="http://schemas.microsoft.com/office/drawing/2014/main" id="{E2C84233-55F0-49A4-82F2-E7E5688F6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9" name="Freeform 213">
              <a:extLst>
                <a:ext uri="{FF2B5EF4-FFF2-40B4-BE49-F238E27FC236}">
                  <a16:creationId xmlns:a16="http://schemas.microsoft.com/office/drawing/2014/main" id="{157571BA-9DD4-4497-AC66-1E07AB76B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0" name="Freeform 214">
              <a:extLst>
                <a:ext uri="{FF2B5EF4-FFF2-40B4-BE49-F238E27FC236}">
                  <a16:creationId xmlns:a16="http://schemas.microsoft.com/office/drawing/2014/main" id="{DAC17CD0-2318-480A-916F-615BB4D3B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1" name="Freeform 215">
              <a:extLst>
                <a:ext uri="{FF2B5EF4-FFF2-40B4-BE49-F238E27FC236}">
                  <a16:creationId xmlns:a16="http://schemas.microsoft.com/office/drawing/2014/main" id="{2F54D6EA-138B-4FBB-99CA-83F948720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2" name="Freeform 216">
              <a:extLst>
                <a:ext uri="{FF2B5EF4-FFF2-40B4-BE49-F238E27FC236}">
                  <a16:creationId xmlns:a16="http://schemas.microsoft.com/office/drawing/2014/main" id="{BF3C62E4-5022-4487-829C-51054C2B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3" name="Freeform 217">
              <a:extLst>
                <a:ext uri="{FF2B5EF4-FFF2-40B4-BE49-F238E27FC236}">
                  <a16:creationId xmlns:a16="http://schemas.microsoft.com/office/drawing/2014/main" id="{8770E0AF-6199-43B6-A3C6-B62CA5FE0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6" name="Freeform 218">
              <a:extLst>
                <a:ext uri="{FF2B5EF4-FFF2-40B4-BE49-F238E27FC236}">
                  <a16:creationId xmlns:a16="http://schemas.microsoft.com/office/drawing/2014/main" id="{81BF355F-1FB8-46F3-94EF-7183BBDFA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8" name="Freeform 219">
              <a:extLst>
                <a:ext uri="{FF2B5EF4-FFF2-40B4-BE49-F238E27FC236}">
                  <a16:creationId xmlns:a16="http://schemas.microsoft.com/office/drawing/2014/main" id="{FA4B4902-8AC8-4FF2-BFD2-FF6F7459A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9" name="Freeform 220">
              <a:extLst>
                <a:ext uri="{FF2B5EF4-FFF2-40B4-BE49-F238E27FC236}">
                  <a16:creationId xmlns:a16="http://schemas.microsoft.com/office/drawing/2014/main" id="{B5B3986E-82A4-4F21-BAA0-963EA4560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0" name="Freeform 221">
              <a:extLst>
                <a:ext uri="{FF2B5EF4-FFF2-40B4-BE49-F238E27FC236}">
                  <a16:creationId xmlns:a16="http://schemas.microsoft.com/office/drawing/2014/main" id="{DD6862D9-3718-4CF0-809D-02C38B275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1" name="Freeform 222">
              <a:extLst>
                <a:ext uri="{FF2B5EF4-FFF2-40B4-BE49-F238E27FC236}">
                  <a16:creationId xmlns:a16="http://schemas.microsoft.com/office/drawing/2014/main" id="{09581245-234A-46BD-8E4E-E61E93E6A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2" name="Freeform 223">
              <a:extLst>
                <a:ext uri="{FF2B5EF4-FFF2-40B4-BE49-F238E27FC236}">
                  <a16:creationId xmlns:a16="http://schemas.microsoft.com/office/drawing/2014/main" id="{47D226D9-057A-47E2-A0D7-A1D276EFB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3" name="Freeform 224">
              <a:extLst>
                <a:ext uri="{FF2B5EF4-FFF2-40B4-BE49-F238E27FC236}">
                  <a16:creationId xmlns:a16="http://schemas.microsoft.com/office/drawing/2014/main" id="{D42F2DDD-35F8-42E1-9E1D-4ACF3D9CF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4" name="Freeform 225">
              <a:extLst>
                <a:ext uri="{FF2B5EF4-FFF2-40B4-BE49-F238E27FC236}">
                  <a16:creationId xmlns:a16="http://schemas.microsoft.com/office/drawing/2014/main" id="{94AF84B3-2FCA-4162-96D3-DC95FCCF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5" name="Freeform 226">
              <a:extLst>
                <a:ext uri="{FF2B5EF4-FFF2-40B4-BE49-F238E27FC236}">
                  <a16:creationId xmlns:a16="http://schemas.microsoft.com/office/drawing/2014/main" id="{662FA4CB-151B-4D55-B184-0C56038BD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6" name="Freeform 227">
              <a:extLst>
                <a:ext uri="{FF2B5EF4-FFF2-40B4-BE49-F238E27FC236}">
                  <a16:creationId xmlns:a16="http://schemas.microsoft.com/office/drawing/2014/main" id="{B19C4A56-9A67-47AB-B06F-32680E3F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7" name="Freeform 228">
              <a:extLst>
                <a:ext uri="{FF2B5EF4-FFF2-40B4-BE49-F238E27FC236}">
                  <a16:creationId xmlns:a16="http://schemas.microsoft.com/office/drawing/2014/main" id="{C5843867-ABA7-40D7-B2A8-BBA271451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8" name="Freeform 229">
              <a:extLst>
                <a:ext uri="{FF2B5EF4-FFF2-40B4-BE49-F238E27FC236}">
                  <a16:creationId xmlns:a16="http://schemas.microsoft.com/office/drawing/2014/main" id="{ACE4F9DF-4A15-4986-8357-CF0C3C2F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9" name="Freeform 230">
              <a:extLst>
                <a:ext uri="{FF2B5EF4-FFF2-40B4-BE49-F238E27FC236}">
                  <a16:creationId xmlns:a16="http://schemas.microsoft.com/office/drawing/2014/main" id="{DC337670-001D-46FD-9F30-83E6752F8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0" name="Freeform 231">
              <a:extLst>
                <a:ext uri="{FF2B5EF4-FFF2-40B4-BE49-F238E27FC236}">
                  <a16:creationId xmlns:a16="http://schemas.microsoft.com/office/drawing/2014/main" id="{E78921AF-3013-4B10-B994-57D6B9C6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1" name="Freeform 232">
              <a:extLst>
                <a:ext uri="{FF2B5EF4-FFF2-40B4-BE49-F238E27FC236}">
                  <a16:creationId xmlns:a16="http://schemas.microsoft.com/office/drawing/2014/main" id="{87D5D4DA-837F-41D9-A3F7-B4D0BB60A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2" name="Freeform 233">
              <a:extLst>
                <a:ext uri="{FF2B5EF4-FFF2-40B4-BE49-F238E27FC236}">
                  <a16:creationId xmlns:a16="http://schemas.microsoft.com/office/drawing/2014/main" id="{2F34C3C2-9C74-422F-93EF-29B11902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3" name="Freeform 234">
              <a:extLst>
                <a:ext uri="{FF2B5EF4-FFF2-40B4-BE49-F238E27FC236}">
                  <a16:creationId xmlns:a16="http://schemas.microsoft.com/office/drawing/2014/main" id="{17177CC8-C13B-43AA-A98D-99B69DBF5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4" name="Freeform 235">
              <a:extLst>
                <a:ext uri="{FF2B5EF4-FFF2-40B4-BE49-F238E27FC236}">
                  <a16:creationId xmlns:a16="http://schemas.microsoft.com/office/drawing/2014/main" id="{8FC31CBE-D10E-4354-B2CB-3111FD445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5" name="Freeform 236">
              <a:extLst>
                <a:ext uri="{FF2B5EF4-FFF2-40B4-BE49-F238E27FC236}">
                  <a16:creationId xmlns:a16="http://schemas.microsoft.com/office/drawing/2014/main" id="{35FF2810-0272-47E0-9BD9-5A3534C6C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6" name="Freeform 237">
              <a:extLst>
                <a:ext uri="{FF2B5EF4-FFF2-40B4-BE49-F238E27FC236}">
                  <a16:creationId xmlns:a16="http://schemas.microsoft.com/office/drawing/2014/main" id="{0743084A-0142-44E3-80BF-8D251887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7" name="Freeform 238">
              <a:extLst>
                <a:ext uri="{FF2B5EF4-FFF2-40B4-BE49-F238E27FC236}">
                  <a16:creationId xmlns:a16="http://schemas.microsoft.com/office/drawing/2014/main" id="{297F8C52-BD66-44F5-AFA9-C45BFB33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8" name="Freeform 239">
              <a:extLst>
                <a:ext uri="{FF2B5EF4-FFF2-40B4-BE49-F238E27FC236}">
                  <a16:creationId xmlns:a16="http://schemas.microsoft.com/office/drawing/2014/main" id="{AEBF316A-BACD-407C-ABFF-ABF766B0D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9" name="Freeform 240">
              <a:extLst>
                <a:ext uri="{FF2B5EF4-FFF2-40B4-BE49-F238E27FC236}">
                  <a16:creationId xmlns:a16="http://schemas.microsoft.com/office/drawing/2014/main" id="{E9EC9638-6271-44B5-959E-E5752A044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0" name="Freeform 241">
              <a:extLst>
                <a:ext uri="{FF2B5EF4-FFF2-40B4-BE49-F238E27FC236}">
                  <a16:creationId xmlns:a16="http://schemas.microsoft.com/office/drawing/2014/main" id="{3958D75A-B643-493B-991B-0219EB030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1" name="Freeform 242">
              <a:extLst>
                <a:ext uri="{FF2B5EF4-FFF2-40B4-BE49-F238E27FC236}">
                  <a16:creationId xmlns:a16="http://schemas.microsoft.com/office/drawing/2014/main" id="{9CA5510C-3172-4435-9C65-A291965CB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2" name="Freeform 243">
              <a:extLst>
                <a:ext uri="{FF2B5EF4-FFF2-40B4-BE49-F238E27FC236}">
                  <a16:creationId xmlns:a16="http://schemas.microsoft.com/office/drawing/2014/main" id="{F0D4E3D4-B609-4052-B18A-0AAFFCCA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3" name="Freeform 244">
              <a:extLst>
                <a:ext uri="{FF2B5EF4-FFF2-40B4-BE49-F238E27FC236}">
                  <a16:creationId xmlns:a16="http://schemas.microsoft.com/office/drawing/2014/main" id="{2A01FC66-44EB-4BD9-B60D-E1AF0E615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4" name="Freeform 245">
              <a:extLst>
                <a:ext uri="{FF2B5EF4-FFF2-40B4-BE49-F238E27FC236}">
                  <a16:creationId xmlns:a16="http://schemas.microsoft.com/office/drawing/2014/main" id="{3E68427E-BD1F-459C-94EB-68FC3695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5" name="Freeform 246">
              <a:extLst>
                <a:ext uri="{FF2B5EF4-FFF2-40B4-BE49-F238E27FC236}">
                  <a16:creationId xmlns:a16="http://schemas.microsoft.com/office/drawing/2014/main" id="{1F51587C-006F-446F-B6AD-469CC2AE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6" name="Freeform 247">
              <a:extLst>
                <a:ext uri="{FF2B5EF4-FFF2-40B4-BE49-F238E27FC236}">
                  <a16:creationId xmlns:a16="http://schemas.microsoft.com/office/drawing/2014/main" id="{D413B1D9-D83C-48EC-A3FA-3C00DEA16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7" name="Freeform 248">
              <a:extLst>
                <a:ext uri="{FF2B5EF4-FFF2-40B4-BE49-F238E27FC236}">
                  <a16:creationId xmlns:a16="http://schemas.microsoft.com/office/drawing/2014/main" id="{8883C689-389E-4AF7-8FF5-0BC810D8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8" name="Freeform 249">
              <a:extLst>
                <a:ext uri="{FF2B5EF4-FFF2-40B4-BE49-F238E27FC236}">
                  <a16:creationId xmlns:a16="http://schemas.microsoft.com/office/drawing/2014/main" id="{F104085E-0943-4DA7-9D56-55C53ABC1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9" name="Freeform 250">
              <a:extLst>
                <a:ext uri="{FF2B5EF4-FFF2-40B4-BE49-F238E27FC236}">
                  <a16:creationId xmlns:a16="http://schemas.microsoft.com/office/drawing/2014/main" id="{B11E1F8D-6FF8-4F7E-8EBE-105B0A79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0" name="Freeform 251">
              <a:extLst>
                <a:ext uri="{FF2B5EF4-FFF2-40B4-BE49-F238E27FC236}">
                  <a16:creationId xmlns:a16="http://schemas.microsoft.com/office/drawing/2014/main" id="{7FEABED2-290F-4ABE-8083-DF3A3BEB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1" name="Freeform 252">
              <a:extLst>
                <a:ext uri="{FF2B5EF4-FFF2-40B4-BE49-F238E27FC236}">
                  <a16:creationId xmlns:a16="http://schemas.microsoft.com/office/drawing/2014/main" id="{6C5BFA85-0DBC-4B13-AC6B-87B8B2D4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2" name="Freeform 253">
              <a:extLst>
                <a:ext uri="{FF2B5EF4-FFF2-40B4-BE49-F238E27FC236}">
                  <a16:creationId xmlns:a16="http://schemas.microsoft.com/office/drawing/2014/main" id="{C5F046E1-5079-4AF8-AAE7-96CD7D611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3" name="Freeform 254">
              <a:extLst>
                <a:ext uri="{FF2B5EF4-FFF2-40B4-BE49-F238E27FC236}">
                  <a16:creationId xmlns:a16="http://schemas.microsoft.com/office/drawing/2014/main" id="{CA989CD7-D339-4757-9AD0-7FEEC91B0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4" name="Freeform 255">
              <a:extLst>
                <a:ext uri="{FF2B5EF4-FFF2-40B4-BE49-F238E27FC236}">
                  <a16:creationId xmlns:a16="http://schemas.microsoft.com/office/drawing/2014/main" id="{77BCD104-C3A0-4CE1-90C3-A8F266BD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04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20171580">
            <a:off x="3687245" y="5401252"/>
            <a:ext cx="6324600" cy="9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3" name="Image 182">
            <a:extLst>
              <a:ext uri="{FF2B5EF4-FFF2-40B4-BE49-F238E27FC236}">
                <a16:creationId xmlns:a16="http://schemas.microsoft.com/office/drawing/2014/main" id="{D4FC9AA4-E298-4622-8799-2C0E7FA65DE1}"/>
              </a:ext>
            </a:extLst>
          </p:cNvPr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793" y="2450349"/>
            <a:ext cx="2011045" cy="2734310"/>
          </a:xfrm>
          <a:prstGeom prst="rect">
            <a:avLst/>
          </a:prstGeom>
        </p:spPr>
      </p:pic>
      <p:pic>
        <p:nvPicPr>
          <p:cNvPr id="184" name="Image 183">
            <a:extLst>
              <a:ext uri="{FF2B5EF4-FFF2-40B4-BE49-F238E27FC236}">
                <a16:creationId xmlns:a16="http://schemas.microsoft.com/office/drawing/2014/main" id="{119212B3-F9B0-4F40-8AEE-F2B4B16D8E19}"/>
              </a:ext>
            </a:extLst>
          </p:cNvPr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575" y="2450349"/>
            <a:ext cx="2079625" cy="27254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653505-AF23-4C24-9DA5-C376EF66EDE5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DESTRUCTURING OF THE BASAL LAMINA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DD390EE4-AFCA-426C-9673-0746B48F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31" y="1083107"/>
            <a:ext cx="3868115" cy="6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Focus on the altered JDE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530440-35C6-4195-A17B-511A4D171881}"/>
              </a:ext>
            </a:extLst>
          </p:cNvPr>
          <p:cNvSpPr txBox="1"/>
          <p:nvPr/>
        </p:nvSpPr>
        <p:spPr>
          <a:xfrm>
            <a:off x="6012280" y="2092223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Futura Lt BT" panose="020B0402020204020303" pitchFamily="34" charset="0"/>
              </a:rPr>
              <a:t>Day 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249B24-5961-461E-AA9D-E8A0FF66365F}"/>
              </a:ext>
            </a:extLst>
          </p:cNvPr>
          <p:cNvSpPr txBox="1"/>
          <p:nvPr/>
        </p:nvSpPr>
        <p:spPr>
          <a:xfrm>
            <a:off x="3839771" y="2074647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Futura Lt BT" panose="020B0402020204020303" pitchFamily="34" charset="0"/>
              </a:rPr>
              <a:t>Day 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F2A072-51E6-4E2E-B07B-FE0AE66E59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151" y="2461555"/>
            <a:ext cx="2078831" cy="27406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280FD4-BAC1-4338-9058-EF6EB06BD74F}"/>
              </a:ext>
            </a:extLst>
          </p:cNvPr>
          <p:cNvSpPr txBox="1"/>
          <p:nvPr/>
        </p:nvSpPr>
        <p:spPr>
          <a:xfrm>
            <a:off x="1469053" y="2092223"/>
            <a:ext cx="11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latin typeface="Futura Lt BT" panose="020B0402020204020303" pitchFamily="34" charset="0"/>
              </a:rPr>
              <a:t>Day 0</a:t>
            </a:r>
          </a:p>
        </p:txBody>
      </p: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04E248F6-BABB-4261-A8F3-5AFDCE953CF2}"/>
              </a:ext>
            </a:extLst>
          </p:cNvPr>
          <p:cNvGrpSpPr/>
          <p:nvPr/>
        </p:nvGrpSpPr>
        <p:grpSpPr>
          <a:xfrm>
            <a:off x="7524328" y="585893"/>
            <a:ext cx="1512168" cy="1368149"/>
            <a:chOff x="7524328" y="585893"/>
            <a:chExt cx="1512168" cy="1368149"/>
          </a:xfrm>
        </p:grpSpPr>
        <p:sp>
          <p:nvSpPr>
            <p:cNvPr id="371" name="Cube 370">
              <a:extLst>
                <a:ext uri="{FF2B5EF4-FFF2-40B4-BE49-F238E27FC236}">
                  <a16:creationId xmlns:a16="http://schemas.microsoft.com/office/drawing/2014/main" id="{89D1CC6F-E277-4689-BEC7-910A422E6707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372" name="Rectangle 111">
              <a:extLst>
                <a:ext uri="{FF2B5EF4-FFF2-40B4-BE49-F238E27FC236}">
                  <a16:creationId xmlns:a16="http://schemas.microsoft.com/office/drawing/2014/main" id="{B5537870-300B-4E07-9D3E-D5E87550E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373" name="Rectangle 112">
              <a:extLst>
                <a:ext uri="{FF2B5EF4-FFF2-40B4-BE49-F238E27FC236}">
                  <a16:creationId xmlns:a16="http://schemas.microsoft.com/office/drawing/2014/main" id="{D556967A-797C-4938-B902-0BD1F1B6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374" name="Freeform 115">
              <a:extLst>
                <a:ext uri="{FF2B5EF4-FFF2-40B4-BE49-F238E27FC236}">
                  <a16:creationId xmlns:a16="http://schemas.microsoft.com/office/drawing/2014/main" id="{06441135-07AB-409A-ADF5-4DE8C0197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5" name="Freeform 116">
              <a:extLst>
                <a:ext uri="{FF2B5EF4-FFF2-40B4-BE49-F238E27FC236}">
                  <a16:creationId xmlns:a16="http://schemas.microsoft.com/office/drawing/2014/main" id="{F1537954-1ADC-4D62-9C70-6EAA8CA1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6" name="Freeform 117">
              <a:extLst>
                <a:ext uri="{FF2B5EF4-FFF2-40B4-BE49-F238E27FC236}">
                  <a16:creationId xmlns:a16="http://schemas.microsoft.com/office/drawing/2014/main" id="{137D850B-D1EE-496E-A24D-DB4A7E1E6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7" name="Freeform 118">
              <a:extLst>
                <a:ext uri="{FF2B5EF4-FFF2-40B4-BE49-F238E27FC236}">
                  <a16:creationId xmlns:a16="http://schemas.microsoft.com/office/drawing/2014/main" id="{6A65DB2C-2646-4C98-B03D-9FBB048E8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8" name="Line 119">
              <a:extLst>
                <a:ext uri="{FF2B5EF4-FFF2-40B4-BE49-F238E27FC236}">
                  <a16:creationId xmlns:a16="http://schemas.microsoft.com/office/drawing/2014/main" id="{6A66B34D-2540-4BD7-B608-BC5696199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9" name="Freeform 120">
              <a:extLst>
                <a:ext uri="{FF2B5EF4-FFF2-40B4-BE49-F238E27FC236}">
                  <a16:creationId xmlns:a16="http://schemas.microsoft.com/office/drawing/2014/main" id="{2B2CFC9C-9239-49E4-8FF8-262D804E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0" name="Freeform 121">
              <a:extLst>
                <a:ext uri="{FF2B5EF4-FFF2-40B4-BE49-F238E27FC236}">
                  <a16:creationId xmlns:a16="http://schemas.microsoft.com/office/drawing/2014/main" id="{16E77C48-CEAB-48B0-B06E-015E6A93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1" name="Freeform 122">
              <a:extLst>
                <a:ext uri="{FF2B5EF4-FFF2-40B4-BE49-F238E27FC236}">
                  <a16:creationId xmlns:a16="http://schemas.microsoft.com/office/drawing/2014/main" id="{46F2BDB2-90C8-47DA-9D7C-37FD0475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2" name="Freeform 156">
              <a:extLst>
                <a:ext uri="{FF2B5EF4-FFF2-40B4-BE49-F238E27FC236}">
                  <a16:creationId xmlns:a16="http://schemas.microsoft.com/office/drawing/2014/main" id="{430CD9D1-3796-455E-9014-C98B0EF8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3" name="Freeform 157">
              <a:extLst>
                <a:ext uri="{FF2B5EF4-FFF2-40B4-BE49-F238E27FC236}">
                  <a16:creationId xmlns:a16="http://schemas.microsoft.com/office/drawing/2014/main" id="{DF166822-F6E7-4375-92F4-77F5A3E5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4" name="Freeform 158">
              <a:extLst>
                <a:ext uri="{FF2B5EF4-FFF2-40B4-BE49-F238E27FC236}">
                  <a16:creationId xmlns:a16="http://schemas.microsoft.com/office/drawing/2014/main" id="{F16EE061-B123-4C30-B8CD-8EAB37F0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5" name="Freeform 159">
              <a:extLst>
                <a:ext uri="{FF2B5EF4-FFF2-40B4-BE49-F238E27FC236}">
                  <a16:creationId xmlns:a16="http://schemas.microsoft.com/office/drawing/2014/main" id="{0A9A7219-ADB5-45BE-9D57-CEAAC579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6" name="Freeform 160">
              <a:extLst>
                <a:ext uri="{FF2B5EF4-FFF2-40B4-BE49-F238E27FC236}">
                  <a16:creationId xmlns:a16="http://schemas.microsoft.com/office/drawing/2014/main" id="{69E81948-3B86-41DE-B926-C21D3C92E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7" name="Freeform 161">
              <a:extLst>
                <a:ext uri="{FF2B5EF4-FFF2-40B4-BE49-F238E27FC236}">
                  <a16:creationId xmlns:a16="http://schemas.microsoft.com/office/drawing/2014/main" id="{DEE8BEF6-83C7-478E-A7A5-7C65BF85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8" name="Freeform 162">
              <a:extLst>
                <a:ext uri="{FF2B5EF4-FFF2-40B4-BE49-F238E27FC236}">
                  <a16:creationId xmlns:a16="http://schemas.microsoft.com/office/drawing/2014/main" id="{360C2DAD-9D8A-4966-ADCB-2746555AC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9" name="Freeform 163">
              <a:extLst>
                <a:ext uri="{FF2B5EF4-FFF2-40B4-BE49-F238E27FC236}">
                  <a16:creationId xmlns:a16="http://schemas.microsoft.com/office/drawing/2014/main" id="{D03A5989-E1BE-4D51-B8E3-AD6DA3CD6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0" name="Freeform 164">
              <a:extLst>
                <a:ext uri="{FF2B5EF4-FFF2-40B4-BE49-F238E27FC236}">
                  <a16:creationId xmlns:a16="http://schemas.microsoft.com/office/drawing/2014/main" id="{2811062B-EA5E-4DCC-B45C-977C445B6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1" name="Freeform 165">
              <a:extLst>
                <a:ext uri="{FF2B5EF4-FFF2-40B4-BE49-F238E27FC236}">
                  <a16:creationId xmlns:a16="http://schemas.microsoft.com/office/drawing/2014/main" id="{ECBA3B4D-B961-4BAE-9567-B6B80E9A2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2" name="Freeform 166">
              <a:extLst>
                <a:ext uri="{FF2B5EF4-FFF2-40B4-BE49-F238E27FC236}">
                  <a16:creationId xmlns:a16="http://schemas.microsoft.com/office/drawing/2014/main" id="{8A66BE1B-6755-4ABF-B75C-886E14917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3" name="Freeform 167">
              <a:extLst>
                <a:ext uri="{FF2B5EF4-FFF2-40B4-BE49-F238E27FC236}">
                  <a16:creationId xmlns:a16="http://schemas.microsoft.com/office/drawing/2014/main" id="{A0653DC5-5969-40C7-A55F-8A29110FE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4" name="Freeform 168">
              <a:extLst>
                <a:ext uri="{FF2B5EF4-FFF2-40B4-BE49-F238E27FC236}">
                  <a16:creationId xmlns:a16="http://schemas.microsoft.com/office/drawing/2014/main" id="{A8817457-85D7-43DD-B119-AE81F89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5" name="Freeform 169">
              <a:extLst>
                <a:ext uri="{FF2B5EF4-FFF2-40B4-BE49-F238E27FC236}">
                  <a16:creationId xmlns:a16="http://schemas.microsoft.com/office/drawing/2014/main" id="{FD65202E-0CD3-4D0C-A449-4119812B1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6" name="Freeform 170">
              <a:extLst>
                <a:ext uri="{FF2B5EF4-FFF2-40B4-BE49-F238E27FC236}">
                  <a16:creationId xmlns:a16="http://schemas.microsoft.com/office/drawing/2014/main" id="{EBDE09A5-8C2B-4245-9EF2-45ACD1FF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7" name="Freeform 171">
              <a:extLst>
                <a:ext uri="{FF2B5EF4-FFF2-40B4-BE49-F238E27FC236}">
                  <a16:creationId xmlns:a16="http://schemas.microsoft.com/office/drawing/2014/main" id="{F4491662-C505-4223-83F6-B0B39D5A6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8" name="Freeform 172">
              <a:extLst>
                <a:ext uri="{FF2B5EF4-FFF2-40B4-BE49-F238E27FC236}">
                  <a16:creationId xmlns:a16="http://schemas.microsoft.com/office/drawing/2014/main" id="{1F414FC8-6EA0-4CE9-9AAA-1EA28A50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9" name="Freeform 173">
              <a:extLst>
                <a:ext uri="{FF2B5EF4-FFF2-40B4-BE49-F238E27FC236}">
                  <a16:creationId xmlns:a16="http://schemas.microsoft.com/office/drawing/2014/main" id="{8F34EE50-8551-44DF-97BE-AD116482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0" name="Freeform 174">
              <a:extLst>
                <a:ext uri="{FF2B5EF4-FFF2-40B4-BE49-F238E27FC236}">
                  <a16:creationId xmlns:a16="http://schemas.microsoft.com/office/drawing/2014/main" id="{FD921C9A-79F5-4395-A365-F6FA45B4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1" name="Freeform 175">
              <a:extLst>
                <a:ext uri="{FF2B5EF4-FFF2-40B4-BE49-F238E27FC236}">
                  <a16:creationId xmlns:a16="http://schemas.microsoft.com/office/drawing/2014/main" id="{22EEF95C-7656-4782-9A37-EB164E63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2" name="Freeform 176">
              <a:extLst>
                <a:ext uri="{FF2B5EF4-FFF2-40B4-BE49-F238E27FC236}">
                  <a16:creationId xmlns:a16="http://schemas.microsoft.com/office/drawing/2014/main" id="{7EB843B3-54C9-40F7-8846-9A31E4AE8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3" name="Freeform 177">
              <a:extLst>
                <a:ext uri="{FF2B5EF4-FFF2-40B4-BE49-F238E27FC236}">
                  <a16:creationId xmlns:a16="http://schemas.microsoft.com/office/drawing/2014/main" id="{920B30B6-43D8-44BB-B162-618BA2D7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4" name="Freeform 178">
              <a:extLst>
                <a:ext uri="{FF2B5EF4-FFF2-40B4-BE49-F238E27FC236}">
                  <a16:creationId xmlns:a16="http://schemas.microsoft.com/office/drawing/2014/main" id="{0E665F68-259C-4DFF-9E92-DC3A8D989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5" name="Freeform 179">
              <a:extLst>
                <a:ext uri="{FF2B5EF4-FFF2-40B4-BE49-F238E27FC236}">
                  <a16:creationId xmlns:a16="http://schemas.microsoft.com/office/drawing/2014/main" id="{DDAC0A4D-4109-4FF2-9355-17DEEC72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6" name="Freeform 180">
              <a:extLst>
                <a:ext uri="{FF2B5EF4-FFF2-40B4-BE49-F238E27FC236}">
                  <a16:creationId xmlns:a16="http://schemas.microsoft.com/office/drawing/2014/main" id="{012FFC1A-6763-48F0-9433-0FD58279D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7" name="Freeform 181">
              <a:extLst>
                <a:ext uri="{FF2B5EF4-FFF2-40B4-BE49-F238E27FC236}">
                  <a16:creationId xmlns:a16="http://schemas.microsoft.com/office/drawing/2014/main" id="{A6620AA5-816E-499C-B513-EBFCBE29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8" name="Freeform 182">
              <a:extLst>
                <a:ext uri="{FF2B5EF4-FFF2-40B4-BE49-F238E27FC236}">
                  <a16:creationId xmlns:a16="http://schemas.microsoft.com/office/drawing/2014/main" id="{6123A752-E408-4E35-B58B-968D094B3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9" name="Freeform 183">
              <a:extLst>
                <a:ext uri="{FF2B5EF4-FFF2-40B4-BE49-F238E27FC236}">
                  <a16:creationId xmlns:a16="http://schemas.microsoft.com/office/drawing/2014/main" id="{B6ACC0C2-F234-424D-9228-F4E555564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0" name="Freeform 184">
              <a:extLst>
                <a:ext uri="{FF2B5EF4-FFF2-40B4-BE49-F238E27FC236}">
                  <a16:creationId xmlns:a16="http://schemas.microsoft.com/office/drawing/2014/main" id="{4791BDD7-AF3C-4DDC-BC5A-B4A64DAC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1" name="Freeform 185">
              <a:extLst>
                <a:ext uri="{FF2B5EF4-FFF2-40B4-BE49-F238E27FC236}">
                  <a16:creationId xmlns:a16="http://schemas.microsoft.com/office/drawing/2014/main" id="{7BB85A24-EFA2-4BF9-BDC3-3148AE202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2" name="Freeform 186">
              <a:extLst>
                <a:ext uri="{FF2B5EF4-FFF2-40B4-BE49-F238E27FC236}">
                  <a16:creationId xmlns:a16="http://schemas.microsoft.com/office/drawing/2014/main" id="{FCFC3444-8386-477D-A913-38E61BF5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3" name="Freeform 187">
              <a:extLst>
                <a:ext uri="{FF2B5EF4-FFF2-40B4-BE49-F238E27FC236}">
                  <a16:creationId xmlns:a16="http://schemas.microsoft.com/office/drawing/2014/main" id="{C8C61545-AB1F-4967-A66C-25A139056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4" name="Freeform 188">
              <a:extLst>
                <a:ext uri="{FF2B5EF4-FFF2-40B4-BE49-F238E27FC236}">
                  <a16:creationId xmlns:a16="http://schemas.microsoft.com/office/drawing/2014/main" id="{8C4D3C6A-37D0-437A-9192-6F75C1D9E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5" name="Freeform 189">
              <a:extLst>
                <a:ext uri="{FF2B5EF4-FFF2-40B4-BE49-F238E27FC236}">
                  <a16:creationId xmlns:a16="http://schemas.microsoft.com/office/drawing/2014/main" id="{30ACE2DC-1276-46A4-B34D-CAEB2F2E1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6" name="Freeform 190">
              <a:extLst>
                <a:ext uri="{FF2B5EF4-FFF2-40B4-BE49-F238E27FC236}">
                  <a16:creationId xmlns:a16="http://schemas.microsoft.com/office/drawing/2014/main" id="{83B6EB4D-88CC-42F5-9A97-119704E04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7" name="Freeform 191">
              <a:extLst>
                <a:ext uri="{FF2B5EF4-FFF2-40B4-BE49-F238E27FC236}">
                  <a16:creationId xmlns:a16="http://schemas.microsoft.com/office/drawing/2014/main" id="{4EF6EA2D-26C4-41C2-BEB3-6714A037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8" name="Freeform 192">
              <a:extLst>
                <a:ext uri="{FF2B5EF4-FFF2-40B4-BE49-F238E27FC236}">
                  <a16:creationId xmlns:a16="http://schemas.microsoft.com/office/drawing/2014/main" id="{F6A3BEDF-7227-443E-B51A-EF64D628C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9" name="Freeform 193">
              <a:extLst>
                <a:ext uri="{FF2B5EF4-FFF2-40B4-BE49-F238E27FC236}">
                  <a16:creationId xmlns:a16="http://schemas.microsoft.com/office/drawing/2014/main" id="{178953E6-2F3D-422E-973F-A78585AD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0" name="Freeform 194">
              <a:extLst>
                <a:ext uri="{FF2B5EF4-FFF2-40B4-BE49-F238E27FC236}">
                  <a16:creationId xmlns:a16="http://schemas.microsoft.com/office/drawing/2014/main" id="{C17C907F-7D5B-4925-A226-5F644D7A7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1" name="Freeform 195">
              <a:extLst>
                <a:ext uri="{FF2B5EF4-FFF2-40B4-BE49-F238E27FC236}">
                  <a16:creationId xmlns:a16="http://schemas.microsoft.com/office/drawing/2014/main" id="{EB304540-2EB5-471C-AC8F-1EEB2F46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2" name="Freeform 196">
              <a:extLst>
                <a:ext uri="{FF2B5EF4-FFF2-40B4-BE49-F238E27FC236}">
                  <a16:creationId xmlns:a16="http://schemas.microsoft.com/office/drawing/2014/main" id="{B9F98222-AC72-4BB5-88DA-71A8E511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3" name="Freeform 197">
              <a:extLst>
                <a:ext uri="{FF2B5EF4-FFF2-40B4-BE49-F238E27FC236}">
                  <a16:creationId xmlns:a16="http://schemas.microsoft.com/office/drawing/2014/main" id="{6596B034-7570-4620-9BFC-8D1164A92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4" name="Freeform 198">
              <a:extLst>
                <a:ext uri="{FF2B5EF4-FFF2-40B4-BE49-F238E27FC236}">
                  <a16:creationId xmlns:a16="http://schemas.microsoft.com/office/drawing/2014/main" id="{F7BC9CCC-0F75-421C-BFB4-4F28336AD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5" name="Freeform 199">
              <a:extLst>
                <a:ext uri="{FF2B5EF4-FFF2-40B4-BE49-F238E27FC236}">
                  <a16:creationId xmlns:a16="http://schemas.microsoft.com/office/drawing/2014/main" id="{0E5D769C-78BB-4D5C-9D84-28FB09653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6" name="Freeform 200">
              <a:extLst>
                <a:ext uri="{FF2B5EF4-FFF2-40B4-BE49-F238E27FC236}">
                  <a16:creationId xmlns:a16="http://schemas.microsoft.com/office/drawing/2014/main" id="{76C2F6E1-E85D-431A-9CFB-67AB454A1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7" name="Freeform 201">
              <a:extLst>
                <a:ext uri="{FF2B5EF4-FFF2-40B4-BE49-F238E27FC236}">
                  <a16:creationId xmlns:a16="http://schemas.microsoft.com/office/drawing/2014/main" id="{655788AB-FE5E-43E5-94AA-6D47BFCF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8" name="Freeform 202">
              <a:extLst>
                <a:ext uri="{FF2B5EF4-FFF2-40B4-BE49-F238E27FC236}">
                  <a16:creationId xmlns:a16="http://schemas.microsoft.com/office/drawing/2014/main" id="{87BF6A8D-4526-40B7-84EE-880691C1F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9" name="Freeform 203">
              <a:extLst>
                <a:ext uri="{FF2B5EF4-FFF2-40B4-BE49-F238E27FC236}">
                  <a16:creationId xmlns:a16="http://schemas.microsoft.com/office/drawing/2014/main" id="{E16B75F3-A9C2-4387-AE13-9C038088E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0" name="Freeform 204">
              <a:extLst>
                <a:ext uri="{FF2B5EF4-FFF2-40B4-BE49-F238E27FC236}">
                  <a16:creationId xmlns:a16="http://schemas.microsoft.com/office/drawing/2014/main" id="{347F29BC-C67A-4AE3-BB56-21A7A0B01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1" name="Freeform 205">
              <a:extLst>
                <a:ext uri="{FF2B5EF4-FFF2-40B4-BE49-F238E27FC236}">
                  <a16:creationId xmlns:a16="http://schemas.microsoft.com/office/drawing/2014/main" id="{BE79337E-1E42-4290-B456-406C29CA1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2" name="Freeform 206">
              <a:extLst>
                <a:ext uri="{FF2B5EF4-FFF2-40B4-BE49-F238E27FC236}">
                  <a16:creationId xmlns:a16="http://schemas.microsoft.com/office/drawing/2014/main" id="{ECFBF904-7AAC-4811-9564-203C4665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3" name="Freeform 207">
              <a:extLst>
                <a:ext uri="{FF2B5EF4-FFF2-40B4-BE49-F238E27FC236}">
                  <a16:creationId xmlns:a16="http://schemas.microsoft.com/office/drawing/2014/main" id="{6560B6AC-ED43-4996-A81E-D889040B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4" name="Freeform 208">
              <a:extLst>
                <a:ext uri="{FF2B5EF4-FFF2-40B4-BE49-F238E27FC236}">
                  <a16:creationId xmlns:a16="http://schemas.microsoft.com/office/drawing/2014/main" id="{3903EC30-741E-4AC6-B71F-1D35DD343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5" name="Freeform 209">
              <a:extLst>
                <a:ext uri="{FF2B5EF4-FFF2-40B4-BE49-F238E27FC236}">
                  <a16:creationId xmlns:a16="http://schemas.microsoft.com/office/drawing/2014/main" id="{2D06A21C-8507-4E72-97F9-F002C705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6" name="Freeform 210">
              <a:extLst>
                <a:ext uri="{FF2B5EF4-FFF2-40B4-BE49-F238E27FC236}">
                  <a16:creationId xmlns:a16="http://schemas.microsoft.com/office/drawing/2014/main" id="{2F4493E6-C158-4843-8A20-EB5949CBB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7" name="Freeform 211">
              <a:extLst>
                <a:ext uri="{FF2B5EF4-FFF2-40B4-BE49-F238E27FC236}">
                  <a16:creationId xmlns:a16="http://schemas.microsoft.com/office/drawing/2014/main" id="{2183CD3A-CB85-4AFF-9B3E-9413B5744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8" name="Freeform 212">
              <a:extLst>
                <a:ext uri="{FF2B5EF4-FFF2-40B4-BE49-F238E27FC236}">
                  <a16:creationId xmlns:a16="http://schemas.microsoft.com/office/drawing/2014/main" id="{7928BCCF-EBF2-4406-979C-D10A6B531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9" name="Freeform 213">
              <a:extLst>
                <a:ext uri="{FF2B5EF4-FFF2-40B4-BE49-F238E27FC236}">
                  <a16:creationId xmlns:a16="http://schemas.microsoft.com/office/drawing/2014/main" id="{54C7714F-3B5C-43A2-8859-10CF65F6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0" name="Freeform 214">
              <a:extLst>
                <a:ext uri="{FF2B5EF4-FFF2-40B4-BE49-F238E27FC236}">
                  <a16:creationId xmlns:a16="http://schemas.microsoft.com/office/drawing/2014/main" id="{344C71A6-5927-4FD2-850D-7E61BAC6F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1" name="Freeform 215">
              <a:extLst>
                <a:ext uri="{FF2B5EF4-FFF2-40B4-BE49-F238E27FC236}">
                  <a16:creationId xmlns:a16="http://schemas.microsoft.com/office/drawing/2014/main" id="{CFE2A944-02A9-49D7-8E91-07CE2EA17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2" name="Freeform 216">
              <a:extLst>
                <a:ext uri="{FF2B5EF4-FFF2-40B4-BE49-F238E27FC236}">
                  <a16:creationId xmlns:a16="http://schemas.microsoft.com/office/drawing/2014/main" id="{D8A9A6F3-637A-43F5-8EC8-3F4B6361E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3" name="Freeform 217">
              <a:extLst>
                <a:ext uri="{FF2B5EF4-FFF2-40B4-BE49-F238E27FC236}">
                  <a16:creationId xmlns:a16="http://schemas.microsoft.com/office/drawing/2014/main" id="{BFB02EFC-3A8B-4B75-BB73-73507F76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4" name="Freeform 218">
              <a:extLst>
                <a:ext uri="{FF2B5EF4-FFF2-40B4-BE49-F238E27FC236}">
                  <a16:creationId xmlns:a16="http://schemas.microsoft.com/office/drawing/2014/main" id="{05647519-214B-487F-A3FC-A5B0BA78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5" name="Freeform 219">
              <a:extLst>
                <a:ext uri="{FF2B5EF4-FFF2-40B4-BE49-F238E27FC236}">
                  <a16:creationId xmlns:a16="http://schemas.microsoft.com/office/drawing/2014/main" id="{7A83D8D7-ABE7-4867-BC06-37AB1FD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6" name="Freeform 220">
              <a:extLst>
                <a:ext uri="{FF2B5EF4-FFF2-40B4-BE49-F238E27FC236}">
                  <a16:creationId xmlns:a16="http://schemas.microsoft.com/office/drawing/2014/main" id="{A12E6B0C-51AC-44F3-8E3F-200587E7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7" name="Freeform 221">
              <a:extLst>
                <a:ext uri="{FF2B5EF4-FFF2-40B4-BE49-F238E27FC236}">
                  <a16:creationId xmlns:a16="http://schemas.microsoft.com/office/drawing/2014/main" id="{B2E970D9-AE29-4E9D-8BCA-B6755E0A7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8" name="Freeform 222">
              <a:extLst>
                <a:ext uri="{FF2B5EF4-FFF2-40B4-BE49-F238E27FC236}">
                  <a16:creationId xmlns:a16="http://schemas.microsoft.com/office/drawing/2014/main" id="{3CFBFDF7-FCE3-4FF9-BABB-5A87DD3E4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9" name="Freeform 223">
              <a:extLst>
                <a:ext uri="{FF2B5EF4-FFF2-40B4-BE49-F238E27FC236}">
                  <a16:creationId xmlns:a16="http://schemas.microsoft.com/office/drawing/2014/main" id="{09082D97-87F2-4DED-A414-D39D13F4B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0" name="Freeform 224">
              <a:extLst>
                <a:ext uri="{FF2B5EF4-FFF2-40B4-BE49-F238E27FC236}">
                  <a16:creationId xmlns:a16="http://schemas.microsoft.com/office/drawing/2014/main" id="{21C2D897-D193-4E7F-A842-DAFEF45C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1" name="Freeform 225">
              <a:extLst>
                <a:ext uri="{FF2B5EF4-FFF2-40B4-BE49-F238E27FC236}">
                  <a16:creationId xmlns:a16="http://schemas.microsoft.com/office/drawing/2014/main" id="{049C8BDC-AD7C-4A6E-B24E-E20805B6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2" name="Freeform 226">
              <a:extLst>
                <a:ext uri="{FF2B5EF4-FFF2-40B4-BE49-F238E27FC236}">
                  <a16:creationId xmlns:a16="http://schemas.microsoft.com/office/drawing/2014/main" id="{1978BADA-333D-495F-AAA8-118708EC6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3" name="Freeform 227">
              <a:extLst>
                <a:ext uri="{FF2B5EF4-FFF2-40B4-BE49-F238E27FC236}">
                  <a16:creationId xmlns:a16="http://schemas.microsoft.com/office/drawing/2014/main" id="{38E1B590-1E03-4428-A861-281081F2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4" name="Freeform 228">
              <a:extLst>
                <a:ext uri="{FF2B5EF4-FFF2-40B4-BE49-F238E27FC236}">
                  <a16:creationId xmlns:a16="http://schemas.microsoft.com/office/drawing/2014/main" id="{5FED79AC-9EBD-4DE9-8297-768F45C7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5" name="Freeform 229">
              <a:extLst>
                <a:ext uri="{FF2B5EF4-FFF2-40B4-BE49-F238E27FC236}">
                  <a16:creationId xmlns:a16="http://schemas.microsoft.com/office/drawing/2014/main" id="{365E1A12-AC0D-4C72-B10B-BB9550F4C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6" name="Freeform 230">
              <a:extLst>
                <a:ext uri="{FF2B5EF4-FFF2-40B4-BE49-F238E27FC236}">
                  <a16:creationId xmlns:a16="http://schemas.microsoft.com/office/drawing/2014/main" id="{33373234-598F-456D-87FF-9B38EA548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7" name="Freeform 231">
              <a:extLst>
                <a:ext uri="{FF2B5EF4-FFF2-40B4-BE49-F238E27FC236}">
                  <a16:creationId xmlns:a16="http://schemas.microsoft.com/office/drawing/2014/main" id="{5E239CC8-8800-4EF9-80CC-EC3641BB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8" name="Freeform 232">
              <a:extLst>
                <a:ext uri="{FF2B5EF4-FFF2-40B4-BE49-F238E27FC236}">
                  <a16:creationId xmlns:a16="http://schemas.microsoft.com/office/drawing/2014/main" id="{65353BC7-473D-4971-8F0B-73CFF272D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59" name="Freeform 233">
              <a:extLst>
                <a:ext uri="{FF2B5EF4-FFF2-40B4-BE49-F238E27FC236}">
                  <a16:creationId xmlns:a16="http://schemas.microsoft.com/office/drawing/2014/main" id="{7446C629-BBBA-4738-B0F8-DA693FBBB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0" name="Freeform 234">
              <a:extLst>
                <a:ext uri="{FF2B5EF4-FFF2-40B4-BE49-F238E27FC236}">
                  <a16:creationId xmlns:a16="http://schemas.microsoft.com/office/drawing/2014/main" id="{25E4AEE9-482F-4199-AEAA-D436A66C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1" name="Freeform 235">
              <a:extLst>
                <a:ext uri="{FF2B5EF4-FFF2-40B4-BE49-F238E27FC236}">
                  <a16:creationId xmlns:a16="http://schemas.microsoft.com/office/drawing/2014/main" id="{C6F4CC20-8677-4EEF-9D5D-A1A5CA8A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2" name="Freeform 236">
              <a:extLst>
                <a:ext uri="{FF2B5EF4-FFF2-40B4-BE49-F238E27FC236}">
                  <a16:creationId xmlns:a16="http://schemas.microsoft.com/office/drawing/2014/main" id="{CEF1E035-35CD-4B41-B2E0-AFA1CE16A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3" name="Freeform 237">
              <a:extLst>
                <a:ext uri="{FF2B5EF4-FFF2-40B4-BE49-F238E27FC236}">
                  <a16:creationId xmlns:a16="http://schemas.microsoft.com/office/drawing/2014/main" id="{444E93E1-EE70-4E12-8E96-B671A620B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4" name="Freeform 238">
              <a:extLst>
                <a:ext uri="{FF2B5EF4-FFF2-40B4-BE49-F238E27FC236}">
                  <a16:creationId xmlns:a16="http://schemas.microsoft.com/office/drawing/2014/main" id="{BD359CF6-A010-4F95-8457-21C7380CF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5" name="Freeform 239">
              <a:extLst>
                <a:ext uri="{FF2B5EF4-FFF2-40B4-BE49-F238E27FC236}">
                  <a16:creationId xmlns:a16="http://schemas.microsoft.com/office/drawing/2014/main" id="{CDA79665-94C4-475D-BCAB-C628174C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6" name="Freeform 240">
              <a:extLst>
                <a:ext uri="{FF2B5EF4-FFF2-40B4-BE49-F238E27FC236}">
                  <a16:creationId xmlns:a16="http://schemas.microsoft.com/office/drawing/2014/main" id="{FB8867EE-30B8-4C10-9C9E-52A3DDA47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7" name="Freeform 241">
              <a:extLst>
                <a:ext uri="{FF2B5EF4-FFF2-40B4-BE49-F238E27FC236}">
                  <a16:creationId xmlns:a16="http://schemas.microsoft.com/office/drawing/2014/main" id="{045D6F4F-3783-4D0E-A8EF-E404C764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8" name="Freeform 242">
              <a:extLst>
                <a:ext uri="{FF2B5EF4-FFF2-40B4-BE49-F238E27FC236}">
                  <a16:creationId xmlns:a16="http://schemas.microsoft.com/office/drawing/2014/main" id="{79FA6A00-8A63-4FDC-9C6E-E15239849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69" name="Freeform 243">
              <a:extLst>
                <a:ext uri="{FF2B5EF4-FFF2-40B4-BE49-F238E27FC236}">
                  <a16:creationId xmlns:a16="http://schemas.microsoft.com/office/drawing/2014/main" id="{F58BB7E2-8751-4CAE-AC2B-64B7F6F8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0" name="Freeform 244">
              <a:extLst>
                <a:ext uri="{FF2B5EF4-FFF2-40B4-BE49-F238E27FC236}">
                  <a16:creationId xmlns:a16="http://schemas.microsoft.com/office/drawing/2014/main" id="{3F758C2F-5442-4765-8CBD-5D1611F9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1" name="Freeform 245">
              <a:extLst>
                <a:ext uri="{FF2B5EF4-FFF2-40B4-BE49-F238E27FC236}">
                  <a16:creationId xmlns:a16="http://schemas.microsoft.com/office/drawing/2014/main" id="{1F29E743-E06E-4D79-B42C-A212CA08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2" name="Freeform 246">
              <a:extLst>
                <a:ext uri="{FF2B5EF4-FFF2-40B4-BE49-F238E27FC236}">
                  <a16:creationId xmlns:a16="http://schemas.microsoft.com/office/drawing/2014/main" id="{FFE48E86-75B4-4AAF-A2BC-F68827D98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3" name="Freeform 247">
              <a:extLst>
                <a:ext uri="{FF2B5EF4-FFF2-40B4-BE49-F238E27FC236}">
                  <a16:creationId xmlns:a16="http://schemas.microsoft.com/office/drawing/2014/main" id="{45994E5C-AF1B-4F7C-9634-B870B0DAD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4" name="Freeform 248">
              <a:extLst>
                <a:ext uri="{FF2B5EF4-FFF2-40B4-BE49-F238E27FC236}">
                  <a16:creationId xmlns:a16="http://schemas.microsoft.com/office/drawing/2014/main" id="{62107792-0FFB-4294-AC5F-7553A6CD8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5" name="Freeform 249">
              <a:extLst>
                <a:ext uri="{FF2B5EF4-FFF2-40B4-BE49-F238E27FC236}">
                  <a16:creationId xmlns:a16="http://schemas.microsoft.com/office/drawing/2014/main" id="{664CFF64-A05F-48D9-9095-A515BD4A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6" name="Freeform 250">
              <a:extLst>
                <a:ext uri="{FF2B5EF4-FFF2-40B4-BE49-F238E27FC236}">
                  <a16:creationId xmlns:a16="http://schemas.microsoft.com/office/drawing/2014/main" id="{CA136B4B-6D57-4877-9220-B9DE44295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7" name="Freeform 251">
              <a:extLst>
                <a:ext uri="{FF2B5EF4-FFF2-40B4-BE49-F238E27FC236}">
                  <a16:creationId xmlns:a16="http://schemas.microsoft.com/office/drawing/2014/main" id="{E80B1E35-3E93-4D8D-B84E-A67B4AA4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8" name="Freeform 252">
              <a:extLst>
                <a:ext uri="{FF2B5EF4-FFF2-40B4-BE49-F238E27FC236}">
                  <a16:creationId xmlns:a16="http://schemas.microsoft.com/office/drawing/2014/main" id="{E2C21662-6997-4E4B-9BFD-CCF2633F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9" name="Freeform 253">
              <a:extLst>
                <a:ext uri="{FF2B5EF4-FFF2-40B4-BE49-F238E27FC236}">
                  <a16:creationId xmlns:a16="http://schemas.microsoft.com/office/drawing/2014/main" id="{A2D3CB03-4943-479D-A9C6-F6370242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0" name="Freeform 254">
              <a:extLst>
                <a:ext uri="{FF2B5EF4-FFF2-40B4-BE49-F238E27FC236}">
                  <a16:creationId xmlns:a16="http://schemas.microsoft.com/office/drawing/2014/main" id="{15A5E3B9-F709-44B5-BAFA-960FB4EA7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1" name="Freeform 255">
              <a:extLst>
                <a:ext uri="{FF2B5EF4-FFF2-40B4-BE49-F238E27FC236}">
                  <a16:creationId xmlns:a16="http://schemas.microsoft.com/office/drawing/2014/main" id="{80FF5662-4598-4754-B233-E3F6A30C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97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20171580">
            <a:off x="3687245" y="5401252"/>
            <a:ext cx="6324600" cy="9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F5F3B0-0212-4434-B7FE-34EF7A516E1B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VALIDATION &amp; PRODUCT EVALUATION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38565231-4A45-4427-9135-DA1988ABF6A6}"/>
              </a:ext>
            </a:extLst>
          </p:cNvPr>
          <p:cNvSpPr txBox="1"/>
          <p:nvPr/>
        </p:nvSpPr>
        <p:spPr>
          <a:xfrm>
            <a:off x="936253" y="115442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utura Lt BT" panose="020B0402020204020303" pitchFamily="34" charset="0"/>
              </a:rPr>
              <a:t>+/- </a:t>
            </a:r>
            <a:r>
              <a:rPr lang="fr-FR" sz="1200" dirty="0" err="1">
                <a:latin typeface="Futura Lt BT" panose="020B0402020204020303" pitchFamily="34" charset="0"/>
              </a:rPr>
              <a:t>Pretreatment</a:t>
            </a:r>
            <a:r>
              <a:rPr lang="fr-FR" sz="1200" dirty="0">
                <a:latin typeface="Futura Lt BT" panose="020B0402020204020303" pitchFamily="34" charset="0"/>
              </a:rPr>
              <a:t> </a:t>
            </a:r>
            <a:r>
              <a:rPr lang="fr-FR" sz="1200" dirty="0" err="1">
                <a:latin typeface="Futura Lt BT" panose="020B0402020204020303" pitchFamily="34" charset="0"/>
              </a:rPr>
              <a:t>with</a:t>
            </a:r>
            <a:r>
              <a:rPr lang="fr-FR" sz="1200" dirty="0">
                <a:latin typeface="Futura Lt BT" panose="020B0402020204020303" pitchFamily="34" charset="0"/>
              </a:rPr>
              <a:t> </a:t>
            </a:r>
          </a:p>
          <a:p>
            <a:pPr algn="ctr"/>
            <a:r>
              <a:rPr lang="fr-FR" sz="1200" dirty="0" err="1">
                <a:latin typeface="Futura Lt BT" panose="020B0402020204020303" pitchFamily="34" charset="0"/>
              </a:rPr>
              <a:t>tested</a:t>
            </a:r>
            <a:r>
              <a:rPr lang="fr-FR" sz="1200" dirty="0">
                <a:latin typeface="Futura Lt BT" panose="020B0402020204020303" pitchFamily="34" charset="0"/>
              </a:rPr>
              <a:t> </a:t>
            </a:r>
            <a:r>
              <a:rPr lang="fr-FR" sz="1200" dirty="0" err="1">
                <a:latin typeface="Futura Lt BT" panose="020B0402020204020303" pitchFamily="34" charset="0"/>
              </a:rPr>
              <a:t>product</a:t>
            </a:r>
            <a:endParaRPr lang="fr-FR" sz="1200" dirty="0">
              <a:latin typeface="Futura Lt BT" panose="020B0402020204020303" pitchFamily="34" charset="0"/>
            </a:endParaRPr>
          </a:p>
        </p:txBody>
      </p:sp>
      <p:sp>
        <p:nvSpPr>
          <p:cNvPr id="139" name="Rectangle : coins arrondis 138">
            <a:extLst>
              <a:ext uri="{FF2B5EF4-FFF2-40B4-BE49-F238E27FC236}">
                <a16:creationId xmlns:a16="http://schemas.microsoft.com/office/drawing/2014/main" id="{1F2AFC40-B396-4DE6-903F-4C4E03E31511}"/>
              </a:ext>
            </a:extLst>
          </p:cNvPr>
          <p:cNvSpPr/>
          <p:nvPr/>
        </p:nvSpPr>
        <p:spPr>
          <a:xfrm>
            <a:off x="908194" y="1608053"/>
            <a:ext cx="4728442" cy="225323"/>
          </a:xfrm>
          <a:prstGeom prst="roundRect">
            <a:avLst/>
          </a:prstGeom>
          <a:gradFill flip="none" rotWithShape="1">
            <a:gsLst>
              <a:gs pos="50000">
                <a:srgbClr val="4165AC"/>
              </a:gs>
              <a:gs pos="0">
                <a:srgbClr val="00CDE2"/>
              </a:gs>
              <a:gs pos="100000">
                <a:srgbClr val="6A31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130A99C4-2EEC-4B48-93D6-DE473577B5FC}"/>
              </a:ext>
            </a:extLst>
          </p:cNvPr>
          <p:cNvCxnSpPr>
            <a:cxnSpLocks/>
          </p:cNvCxnSpPr>
          <p:nvPr/>
        </p:nvCxnSpPr>
        <p:spPr>
          <a:xfrm>
            <a:off x="1193549" y="1499776"/>
            <a:ext cx="0" cy="3585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5D47E1A5-DC3F-41D9-A07D-2FCF67779D7E}"/>
              </a:ext>
            </a:extLst>
          </p:cNvPr>
          <p:cNvCxnSpPr>
            <a:cxnSpLocks/>
          </p:cNvCxnSpPr>
          <p:nvPr/>
        </p:nvCxnSpPr>
        <p:spPr>
          <a:xfrm>
            <a:off x="3269540" y="1532947"/>
            <a:ext cx="0" cy="3585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227570ED-DCC9-408A-88A9-E530F42DFE97}"/>
              </a:ext>
            </a:extLst>
          </p:cNvPr>
          <p:cNvCxnSpPr>
            <a:cxnSpLocks/>
          </p:cNvCxnSpPr>
          <p:nvPr/>
        </p:nvCxnSpPr>
        <p:spPr>
          <a:xfrm>
            <a:off x="5345530" y="1499776"/>
            <a:ext cx="0" cy="3585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ZoneTexte 142">
            <a:extLst>
              <a:ext uri="{FF2B5EF4-FFF2-40B4-BE49-F238E27FC236}">
                <a16:creationId xmlns:a16="http://schemas.microsoft.com/office/drawing/2014/main" id="{8CC3C914-BAF3-4C64-A0CD-71E7C5382F26}"/>
              </a:ext>
            </a:extLst>
          </p:cNvPr>
          <p:cNvSpPr txBox="1"/>
          <p:nvPr/>
        </p:nvSpPr>
        <p:spPr>
          <a:xfrm>
            <a:off x="2706891" y="1915587"/>
            <a:ext cx="1093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Futura Lt BT" panose="020B0402020204020303" pitchFamily="34" charset="0"/>
              </a:rPr>
              <a:t>Digestion of </a:t>
            </a:r>
          </a:p>
          <a:p>
            <a:pPr algn="ctr"/>
            <a:r>
              <a:rPr lang="fr-FR" sz="1050" b="1" dirty="0" err="1">
                <a:latin typeface="Futura Lt BT" panose="020B0402020204020303" pitchFamily="34" charset="0"/>
              </a:rPr>
              <a:t>Collagen</a:t>
            </a:r>
            <a:r>
              <a:rPr lang="fr-FR" sz="1050" b="1" dirty="0">
                <a:latin typeface="Futura Lt BT" panose="020B0402020204020303" pitchFamily="34" charset="0"/>
              </a:rPr>
              <a:t> IV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B11C40AE-36BE-44DF-A046-1BF40958ADE7}"/>
              </a:ext>
            </a:extLst>
          </p:cNvPr>
          <p:cNvSpPr txBox="1"/>
          <p:nvPr/>
        </p:nvSpPr>
        <p:spPr>
          <a:xfrm>
            <a:off x="996859" y="1118415"/>
            <a:ext cx="438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Futura Lt BT" panose="020B0402020204020303" pitchFamily="34" charset="0"/>
              </a:rPr>
              <a:t>D-3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0C7C8567-16BE-4D54-9BE1-3FA3ECBC7F67}"/>
              </a:ext>
            </a:extLst>
          </p:cNvPr>
          <p:cNvSpPr txBox="1"/>
          <p:nvPr/>
        </p:nvSpPr>
        <p:spPr>
          <a:xfrm>
            <a:off x="3079424" y="113886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Futura Lt BT" panose="020B0402020204020303" pitchFamily="34" charset="0"/>
              </a:rPr>
              <a:t>D0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71D0E01D-C86B-404A-B41E-64C41838428B}"/>
              </a:ext>
            </a:extLst>
          </p:cNvPr>
          <p:cNvSpPr txBox="1"/>
          <p:nvPr/>
        </p:nvSpPr>
        <p:spPr>
          <a:xfrm>
            <a:off x="5161989" y="113575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Futura Lt BT" panose="020B0402020204020303" pitchFamily="34" charset="0"/>
              </a:rPr>
              <a:t>D3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F64E408B-9D13-4B13-BF07-865E2956292B}"/>
              </a:ext>
            </a:extLst>
          </p:cNvPr>
          <p:cNvSpPr txBox="1"/>
          <p:nvPr/>
        </p:nvSpPr>
        <p:spPr>
          <a:xfrm>
            <a:off x="4805437" y="2004073"/>
            <a:ext cx="109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latin typeface="Futura Lt BT" panose="020B0402020204020303" pitchFamily="34" charset="0"/>
              </a:rPr>
              <a:t>Collection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54C65E-0C2D-432C-9788-9DE276369A77}"/>
              </a:ext>
            </a:extLst>
          </p:cNvPr>
          <p:cNvSpPr txBox="1"/>
          <p:nvPr/>
        </p:nvSpPr>
        <p:spPr>
          <a:xfrm>
            <a:off x="3012907" y="11564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Futura Lt BT" panose="020B0402020204020303" pitchFamily="34" charset="0"/>
              </a:rPr>
              <a:t>+/- </a:t>
            </a:r>
            <a:r>
              <a:rPr lang="fr-FR" sz="1200" dirty="0" err="1">
                <a:latin typeface="Futura Lt BT" panose="020B0402020204020303" pitchFamily="34" charset="0"/>
              </a:rPr>
              <a:t>Treatment</a:t>
            </a:r>
            <a:r>
              <a:rPr lang="fr-FR" sz="1200" dirty="0">
                <a:latin typeface="Futura Lt BT" panose="020B0402020204020303" pitchFamily="34" charset="0"/>
              </a:rPr>
              <a:t> </a:t>
            </a:r>
            <a:r>
              <a:rPr lang="fr-FR" sz="1200" dirty="0" err="1">
                <a:latin typeface="Futura Lt BT" panose="020B0402020204020303" pitchFamily="34" charset="0"/>
              </a:rPr>
              <a:t>with</a:t>
            </a:r>
            <a:r>
              <a:rPr lang="fr-FR" sz="1200" dirty="0">
                <a:latin typeface="Futura Lt BT" panose="020B0402020204020303" pitchFamily="34" charset="0"/>
              </a:rPr>
              <a:t> </a:t>
            </a:r>
          </a:p>
          <a:p>
            <a:pPr algn="ctr"/>
            <a:r>
              <a:rPr lang="fr-FR" sz="1200" dirty="0" err="1">
                <a:latin typeface="Futura Lt BT" panose="020B0402020204020303" pitchFamily="34" charset="0"/>
              </a:rPr>
              <a:t>tested</a:t>
            </a:r>
            <a:r>
              <a:rPr lang="fr-FR" sz="1200" dirty="0">
                <a:latin typeface="Futura Lt BT" panose="020B0402020204020303" pitchFamily="34" charset="0"/>
              </a:rPr>
              <a:t> </a:t>
            </a:r>
            <a:r>
              <a:rPr lang="fr-FR" sz="1200" dirty="0" err="1">
                <a:latin typeface="Futura Lt BT" panose="020B0402020204020303" pitchFamily="34" charset="0"/>
              </a:rPr>
              <a:t>product</a:t>
            </a:r>
            <a:endParaRPr lang="fr-FR" sz="1200" dirty="0">
              <a:latin typeface="Futura Lt BT" panose="020B0402020204020303" pitchFamily="34" charset="0"/>
            </a:endParaRP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75A4BD8B-CCD9-4733-A47F-FCCA732FF025}"/>
              </a:ext>
            </a:extLst>
          </p:cNvPr>
          <p:cNvGrpSpPr/>
          <p:nvPr/>
        </p:nvGrpSpPr>
        <p:grpSpPr>
          <a:xfrm>
            <a:off x="7527229" y="44624"/>
            <a:ext cx="1512168" cy="1368149"/>
            <a:chOff x="7524328" y="585893"/>
            <a:chExt cx="1512168" cy="1368149"/>
          </a:xfrm>
        </p:grpSpPr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A1451824-69F2-47C0-A511-A2E77A5848F7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153" name="Rectangle 111">
              <a:extLst>
                <a:ext uri="{FF2B5EF4-FFF2-40B4-BE49-F238E27FC236}">
                  <a16:creationId xmlns:a16="http://schemas.microsoft.com/office/drawing/2014/main" id="{4230FAA1-80F2-4229-AE6A-41D3434D2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54" name="Rectangle 112">
              <a:extLst>
                <a:ext uri="{FF2B5EF4-FFF2-40B4-BE49-F238E27FC236}">
                  <a16:creationId xmlns:a16="http://schemas.microsoft.com/office/drawing/2014/main" id="{B89934FF-2ABF-4A0A-BB91-A835F661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55" name="Freeform 115">
              <a:extLst>
                <a:ext uri="{FF2B5EF4-FFF2-40B4-BE49-F238E27FC236}">
                  <a16:creationId xmlns:a16="http://schemas.microsoft.com/office/drawing/2014/main" id="{7A8E54DF-AE39-4D45-9C93-858AB78E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6" name="Freeform 116">
              <a:extLst>
                <a:ext uri="{FF2B5EF4-FFF2-40B4-BE49-F238E27FC236}">
                  <a16:creationId xmlns:a16="http://schemas.microsoft.com/office/drawing/2014/main" id="{D553E7EB-6AF9-4D16-88B0-98467EB23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7" name="Freeform 117">
              <a:extLst>
                <a:ext uri="{FF2B5EF4-FFF2-40B4-BE49-F238E27FC236}">
                  <a16:creationId xmlns:a16="http://schemas.microsoft.com/office/drawing/2014/main" id="{D67680F6-3D7E-4A21-AA3C-3BD9AE92F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8" name="Freeform 118">
              <a:extLst>
                <a:ext uri="{FF2B5EF4-FFF2-40B4-BE49-F238E27FC236}">
                  <a16:creationId xmlns:a16="http://schemas.microsoft.com/office/drawing/2014/main" id="{3BE97C69-4F90-4618-91DA-3020F61DB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9" name="Line 119">
              <a:extLst>
                <a:ext uri="{FF2B5EF4-FFF2-40B4-BE49-F238E27FC236}">
                  <a16:creationId xmlns:a16="http://schemas.microsoft.com/office/drawing/2014/main" id="{E2E1FCCD-3281-44B0-B353-A9175B55A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0" name="Freeform 120">
              <a:extLst>
                <a:ext uri="{FF2B5EF4-FFF2-40B4-BE49-F238E27FC236}">
                  <a16:creationId xmlns:a16="http://schemas.microsoft.com/office/drawing/2014/main" id="{C030E838-3B2B-4738-85FB-4C6B5434D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1" name="Freeform 121">
              <a:extLst>
                <a:ext uri="{FF2B5EF4-FFF2-40B4-BE49-F238E27FC236}">
                  <a16:creationId xmlns:a16="http://schemas.microsoft.com/office/drawing/2014/main" id="{972C366F-467B-4E28-A116-0DAC102D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2" name="Freeform 122">
              <a:extLst>
                <a:ext uri="{FF2B5EF4-FFF2-40B4-BE49-F238E27FC236}">
                  <a16:creationId xmlns:a16="http://schemas.microsoft.com/office/drawing/2014/main" id="{0C0D7D38-68E1-4D23-8187-FA52E4D20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F8471149-EB0C-476B-A5CC-7C99C2568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F7976552-00AF-46AD-A09B-A710D18E3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EA75DC88-B1E2-488E-AB57-AEF884F7C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9AD5B762-A848-427F-94DD-4B709D43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C821D4B2-3D7B-4945-9F40-282FDF50C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536AFC1B-49D8-4282-A719-F32944D9C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2940BEA7-9D1F-4DFB-AC01-AD34481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1F82DCB6-A564-4E24-AA1C-0A629D0B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A27EF90D-A8E6-438A-8ADC-D30062F36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8BF9828E-08C9-4787-B63C-40F9BEEE0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D61A6880-B984-44FB-A52C-D22788F93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47CEA882-B69E-4321-AFDC-BF936633B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43DEF30F-0FE5-4411-A8E2-BF1A038B2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F60A1B02-731B-4321-8C09-0AC3AB95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4A72FBFF-1BF7-462F-A8E6-A566D44FC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3325B68B-8370-4D77-815B-1916A9A9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BCA0022F-6A88-4D11-978C-98C605A1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657AF712-AA90-45F6-AB37-443F14E1B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4DD2BB35-C015-4B21-92F8-435B392B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2" name="Freeform 175">
              <a:extLst>
                <a:ext uri="{FF2B5EF4-FFF2-40B4-BE49-F238E27FC236}">
                  <a16:creationId xmlns:a16="http://schemas.microsoft.com/office/drawing/2014/main" id="{CE49ADC4-17F1-40D9-89B5-8D03500B8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3" name="Freeform 176">
              <a:extLst>
                <a:ext uri="{FF2B5EF4-FFF2-40B4-BE49-F238E27FC236}">
                  <a16:creationId xmlns:a16="http://schemas.microsoft.com/office/drawing/2014/main" id="{CA54D07A-F165-4E05-BF81-37C429B2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4" name="Freeform 177">
              <a:extLst>
                <a:ext uri="{FF2B5EF4-FFF2-40B4-BE49-F238E27FC236}">
                  <a16:creationId xmlns:a16="http://schemas.microsoft.com/office/drawing/2014/main" id="{C3B15B3B-0BB3-42BF-AAD5-8C52D0233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5" name="Freeform 178">
              <a:extLst>
                <a:ext uri="{FF2B5EF4-FFF2-40B4-BE49-F238E27FC236}">
                  <a16:creationId xmlns:a16="http://schemas.microsoft.com/office/drawing/2014/main" id="{9C2E0428-3416-4607-8331-BBFAB6C82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6" name="Freeform 179">
              <a:extLst>
                <a:ext uri="{FF2B5EF4-FFF2-40B4-BE49-F238E27FC236}">
                  <a16:creationId xmlns:a16="http://schemas.microsoft.com/office/drawing/2014/main" id="{61157619-EE5F-42D2-9BC4-38AD9C759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7" name="Freeform 180">
              <a:extLst>
                <a:ext uri="{FF2B5EF4-FFF2-40B4-BE49-F238E27FC236}">
                  <a16:creationId xmlns:a16="http://schemas.microsoft.com/office/drawing/2014/main" id="{6869927D-E5B5-46CD-BE36-8CFE32C6C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8" name="Freeform 181">
              <a:extLst>
                <a:ext uri="{FF2B5EF4-FFF2-40B4-BE49-F238E27FC236}">
                  <a16:creationId xmlns:a16="http://schemas.microsoft.com/office/drawing/2014/main" id="{3A40A8AB-062B-42E9-967C-F9735EC3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9" name="Freeform 182">
              <a:extLst>
                <a:ext uri="{FF2B5EF4-FFF2-40B4-BE49-F238E27FC236}">
                  <a16:creationId xmlns:a16="http://schemas.microsoft.com/office/drawing/2014/main" id="{4628F3B7-3E8A-4EB7-A0F0-5ED450FCE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0" name="Freeform 183">
              <a:extLst>
                <a:ext uri="{FF2B5EF4-FFF2-40B4-BE49-F238E27FC236}">
                  <a16:creationId xmlns:a16="http://schemas.microsoft.com/office/drawing/2014/main" id="{FBE7C883-F859-47E0-B8BF-B8B36A077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5" name="Freeform 184">
              <a:extLst>
                <a:ext uri="{FF2B5EF4-FFF2-40B4-BE49-F238E27FC236}">
                  <a16:creationId xmlns:a16="http://schemas.microsoft.com/office/drawing/2014/main" id="{7A647750-3682-4FDE-AECE-F853F2327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7" name="Freeform 185">
              <a:extLst>
                <a:ext uri="{FF2B5EF4-FFF2-40B4-BE49-F238E27FC236}">
                  <a16:creationId xmlns:a16="http://schemas.microsoft.com/office/drawing/2014/main" id="{7E4DF6C9-3D3A-4374-905F-D87602417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8F50FFE8-EE98-412C-9431-F7224BEE2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2" name="Freeform 187">
              <a:extLst>
                <a:ext uri="{FF2B5EF4-FFF2-40B4-BE49-F238E27FC236}">
                  <a16:creationId xmlns:a16="http://schemas.microsoft.com/office/drawing/2014/main" id="{A4C022DA-5F0E-450D-A2F0-F6D6C2C0C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17" name="Freeform 188">
              <a:extLst>
                <a:ext uri="{FF2B5EF4-FFF2-40B4-BE49-F238E27FC236}">
                  <a16:creationId xmlns:a16="http://schemas.microsoft.com/office/drawing/2014/main" id="{02EF43B3-0623-490B-93C8-084289C4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18" name="Freeform 189">
              <a:extLst>
                <a:ext uri="{FF2B5EF4-FFF2-40B4-BE49-F238E27FC236}">
                  <a16:creationId xmlns:a16="http://schemas.microsoft.com/office/drawing/2014/main" id="{413CACCD-0878-49E7-A766-D7D21EAB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19" name="Freeform 190">
              <a:extLst>
                <a:ext uri="{FF2B5EF4-FFF2-40B4-BE49-F238E27FC236}">
                  <a16:creationId xmlns:a16="http://schemas.microsoft.com/office/drawing/2014/main" id="{A6B4B9A0-F450-4977-866B-3B3DD379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0" name="Freeform 191">
              <a:extLst>
                <a:ext uri="{FF2B5EF4-FFF2-40B4-BE49-F238E27FC236}">
                  <a16:creationId xmlns:a16="http://schemas.microsoft.com/office/drawing/2014/main" id="{AA4C3258-9D51-49E5-89D7-8E41E4669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1" name="Freeform 192">
              <a:extLst>
                <a:ext uri="{FF2B5EF4-FFF2-40B4-BE49-F238E27FC236}">
                  <a16:creationId xmlns:a16="http://schemas.microsoft.com/office/drawing/2014/main" id="{26C2A3EB-26F8-45E6-9048-92E3EA01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2" name="Freeform 193">
              <a:extLst>
                <a:ext uri="{FF2B5EF4-FFF2-40B4-BE49-F238E27FC236}">
                  <a16:creationId xmlns:a16="http://schemas.microsoft.com/office/drawing/2014/main" id="{13DA5237-A736-434F-92A2-13459D6D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3" name="Freeform 194">
              <a:extLst>
                <a:ext uri="{FF2B5EF4-FFF2-40B4-BE49-F238E27FC236}">
                  <a16:creationId xmlns:a16="http://schemas.microsoft.com/office/drawing/2014/main" id="{58D5E68F-FB20-42A2-AA1A-55C69C26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4" name="Freeform 195">
              <a:extLst>
                <a:ext uri="{FF2B5EF4-FFF2-40B4-BE49-F238E27FC236}">
                  <a16:creationId xmlns:a16="http://schemas.microsoft.com/office/drawing/2014/main" id="{B8ECDD77-E830-4291-9BEA-71B0760F0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5" name="Freeform 196">
              <a:extLst>
                <a:ext uri="{FF2B5EF4-FFF2-40B4-BE49-F238E27FC236}">
                  <a16:creationId xmlns:a16="http://schemas.microsoft.com/office/drawing/2014/main" id="{A13E06B6-78E9-4BBE-B369-7EAECD400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6" name="Freeform 197">
              <a:extLst>
                <a:ext uri="{FF2B5EF4-FFF2-40B4-BE49-F238E27FC236}">
                  <a16:creationId xmlns:a16="http://schemas.microsoft.com/office/drawing/2014/main" id="{C41947F2-0BCC-4CA1-B713-51120B9D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7" name="Freeform 198">
              <a:extLst>
                <a:ext uri="{FF2B5EF4-FFF2-40B4-BE49-F238E27FC236}">
                  <a16:creationId xmlns:a16="http://schemas.microsoft.com/office/drawing/2014/main" id="{B3001C94-3166-4721-9177-3C4E86E49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8" name="Freeform 199">
              <a:extLst>
                <a:ext uri="{FF2B5EF4-FFF2-40B4-BE49-F238E27FC236}">
                  <a16:creationId xmlns:a16="http://schemas.microsoft.com/office/drawing/2014/main" id="{BEC94C99-7DA9-4CF7-96DA-9C7644808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9" name="Freeform 200">
              <a:extLst>
                <a:ext uri="{FF2B5EF4-FFF2-40B4-BE49-F238E27FC236}">
                  <a16:creationId xmlns:a16="http://schemas.microsoft.com/office/drawing/2014/main" id="{05A6A304-445E-4D7A-9291-3E660556E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0" name="Freeform 201">
              <a:extLst>
                <a:ext uri="{FF2B5EF4-FFF2-40B4-BE49-F238E27FC236}">
                  <a16:creationId xmlns:a16="http://schemas.microsoft.com/office/drawing/2014/main" id="{4020226E-567F-477B-A54D-48FB4ED35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1" name="Freeform 202">
              <a:extLst>
                <a:ext uri="{FF2B5EF4-FFF2-40B4-BE49-F238E27FC236}">
                  <a16:creationId xmlns:a16="http://schemas.microsoft.com/office/drawing/2014/main" id="{747B46E6-2D83-46F3-B64E-7D05CE77E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2" name="Freeform 203">
              <a:extLst>
                <a:ext uri="{FF2B5EF4-FFF2-40B4-BE49-F238E27FC236}">
                  <a16:creationId xmlns:a16="http://schemas.microsoft.com/office/drawing/2014/main" id="{97F4D2A9-47D9-4854-A20C-180C0CEFE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3" name="Freeform 204">
              <a:extLst>
                <a:ext uri="{FF2B5EF4-FFF2-40B4-BE49-F238E27FC236}">
                  <a16:creationId xmlns:a16="http://schemas.microsoft.com/office/drawing/2014/main" id="{A3CB51A0-B3D7-4860-9284-BC88990D8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4" name="Freeform 205">
              <a:extLst>
                <a:ext uri="{FF2B5EF4-FFF2-40B4-BE49-F238E27FC236}">
                  <a16:creationId xmlns:a16="http://schemas.microsoft.com/office/drawing/2014/main" id="{AF423B6F-F508-49B7-8026-47BA4FA1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5" name="Freeform 206">
              <a:extLst>
                <a:ext uri="{FF2B5EF4-FFF2-40B4-BE49-F238E27FC236}">
                  <a16:creationId xmlns:a16="http://schemas.microsoft.com/office/drawing/2014/main" id="{6862162B-548C-4CAE-884F-EE6E35AF1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6" name="Freeform 207">
              <a:extLst>
                <a:ext uri="{FF2B5EF4-FFF2-40B4-BE49-F238E27FC236}">
                  <a16:creationId xmlns:a16="http://schemas.microsoft.com/office/drawing/2014/main" id="{A130AF34-DDE6-4D6A-B17F-EA4F71184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7" name="Freeform 208">
              <a:extLst>
                <a:ext uri="{FF2B5EF4-FFF2-40B4-BE49-F238E27FC236}">
                  <a16:creationId xmlns:a16="http://schemas.microsoft.com/office/drawing/2014/main" id="{1FE9AFED-A00D-407B-9E98-68ACC4DFF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8" name="Freeform 209">
              <a:extLst>
                <a:ext uri="{FF2B5EF4-FFF2-40B4-BE49-F238E27FC236}">
                  <a16:creationId xmlns:a16="http://schemas.microsoft.com/office/drawing/2014/main" id="{DFB2F45C-8070-4A6A-A072-8E5D7647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9" name="Freeform 210">
              <a:extLst>
                <a:ext uri="{FF2B5EF4-FFF2-40B4-BE49-F238E27FC236}">
                  <a16:creationId xmlns:a16="http://schemas.microsoft.com/office/drawing/2014/main" id="{E8E0367F-64E5-4923-ADB3-698668A4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0" name="Freeform 211">
              <a:extLst>
                <a:ext uri="{FF2B5EF4-FFF2-40B4-BE49-F238E27FC236}">
                  <a16:creationId xmlns:a16="http://schemas.microsoft.com/office/drawing/2014/main" id="{C296814D-55F4-4880-90FC-D88BF5C4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1" name="Freeform 212">
              <a:extLst>
                <a:ext uri="{FF2B5EF4-FFF2-40B4-BE49-F238E27FC236}">
                  <a16:creationId xmlns:a16="http://schemas.microsoft.com/office/drawing/2014/main" id="{9D9136E9-70F3-435F-830F-28C7B967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2" name="Freeform 213">
              <a:extLst>
                <a:ext uri="{FF2B5EF4-FFF2-40B4-BE49-F238E27FC236}">
                  <a16:creationId xmlns:a16="http://schemas.microsoft.com/office/drawing/2014/main" id="{8568B1E9-11FA-4382-8055-F09A4702C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3" name="Freeform 214">
              <a:extLst>
                <a:ext uri="{FF2B5EF4-FFF2-40B4-BE49-F238E27FC236}">
                  <a16:creationId xmlns:a16="http://schemas.microsoft.com/office/drawing/2014/main" id="{66B3625C-CCC9-409C-B105-53436D23C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4" name="Freeform 215">
              <a:extLst>
                <a:ext uri="{FF2B5EF4-FFF2-40B4-BE49-F238E27FC236}">
                  <a16:creationId xmlns:a16="http://schemas.microsoft.com/office/drawing/2014/main" id="{EEF9315A-92AF-471E-8513-103C48849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5" name="Freeform 216">
              <a:extLst>
                <a:ext uri="{FF2B5EF4-FFF2-40B4-BE49-F238E27FC236}">
                  <a16:creationId xmlns:a16="http://schemas.microsoft.com/office/drawing/2014/main" id="{AC1FEC55-79D8-4AED-A427-49AB3B92D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6" name="Freeform 217">
              <a:extLst>
                <a:ext uri="{FF2B5EF4-FFF2-40B4-BE49-F238E27FC236}">
                  <a16:creationId xmlns:a16="http://schemas.microsoft.com/office/drawing/2014/main" id="{364FCDB8-0D0D-48AC-B2B9-947875986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7" name="Freeform 218">
              <a:extLst>
                <a:ext uri="{FF2B5EF4-FFF2-40B4-BE49-F238E27FC236}">
                  <a16:creationId xmlns:a16="http://schemas.microsoft.com/office/drawing/2014/main" id="{B08425EC-3A03-4B89-99E8-ED148065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8" name="Freeform 219">
              <a:extLst>
                <a:ext uri="{FF2B5EF4-FFF2-40B4-BE49-F238E27FC236}">
                  <a16:creationId xmlns:a16="http://schemas.microsoft.com/office/drawing/2014/main" id="{86AD6C3C-2CBC-4D62-AC69-85F578830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9" name="Freeform 220">
              <a:extLst>
                <a:ext uri="{FF2B5EF4-FFF2-40B4-BE49-F238E27FC236}">
                  <a16:creationId xmlns:a16="http://schemas.microsoft.com/office/drawing/2014/main" id="{6676ED6B-6602-4305-BECC-84079AF24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0" name="Freeform 221">
              <a:extLst>
                <a:ext uri="{FF2B5EF4-FFF2-40B4-BE49-F238E27FC236}">
                  <a16:creationId xmlns:a16="http://schemas.microsoft.com/office/drawing/2014/main" id="{6CD13350-2FC0-4CF0-8912-1AC3DD6E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1" name="Freeform 222">
              <a:extLst>
                <a:ext uri="{FF2B5EF4-FFF2-40B4-BE49-F238E27FC236}">
                  <a16:creationId xmlns:a16="http://schemas.microsoft.com/office/drawing/2014/main" id="{83C14CED-7DAC-4497-A82D-F7B19243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2" name="Freeform 223">
              <a:extLst>
                <a:ext uri="{FF2B5EF4-FFF2-40B4-BE49-F238E27FC236}">
                  <a16:creationId xmlns:a16="http://schemas.microsoft.com/office/drawing/2014/main" id="{BD5C2A27-6E26-495C-8D4E-6EA9E3C8C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3" name="Freeform 224">
              <a:extLst>
                <a:ext uri="{FF2B5EF4-FFF2-40B4-BE49-F238E27FC236}">
                  <a16:creationId xmlns:a16="http://schemas.microsoft.com/office/drawing/2014/main" id="{6783F5C1-0421-4BA5-9729-EBE42328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4" name="Freeform 225">
              <a:extLst>
                <a:ext uri="{FF2B5EF4-FFF2-40B4-BE49-F238E27FC236}">
                  <a16:creationId xmlns:a16="http://schemas.microsoft.com/office/drawing/2014/main" id="{37D360E1-4BC2-4CA8-AEB8-DE9B3ACE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5" name="Freeform 226">
              <a:extLst>
                <a:ext uri="{FF2B5EF4-FFF2-40B4-BE49-F238E27FC236}">
                  <a16:creationId xmlns:a16="http://schemas.microsoft.com/office/drawing/2014/main" id="{E877D230-3411-4C3A-BA85-EA556344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6" name="Freeform 227">
              <a:extLst>
                <a:ext uri="{FF2B5EF4-FFF2-40B4-BE49-F238E27FC236}">
                  <a16:creationId xmlns:a16="http://schemas.microsoft.com/office/drawing/2014/main" id="{205B10AB-0CC8-4FF6-9075-E6172773B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7" name="Freeform 228">
              <a:extLst>
                <a:ext uri="{FF2B5EF4-FFF2-40B4-BE49-F238E27FC236}">
                  <a16:creationId xmlns:a16="http://schemas.microsoft.com/office/drawing/2014/main" id="{8681F5BE-9951-4703-950C-4CFA8EBE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8" name="Freeform 229">
              <a:extLst>
                <a:ext uri="{FF2B5EF4-FFF2-40B4-BE49-F238E27FC236}">
                  <a16:creationId xmlns:a16="http://schemas.microsoft.com/office/drawing/2014/main" id="{473290DA-D241-4D0E-80AD-9510C0FCD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9" name="Freeform 230">
              <a:extLst>
                <a:ext uri="{FF2B5EF4-FFF2-40B4-BE49-F238E27FC236}">
                  <a16:creationId xmlns:a16="http://schemas.microsoft.com/office/drawing/2014/main" id="{28168CAB-4B08-4432-BF5A-567E3AD8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0" name="Freeform 231">
              <a:extLst>
                <a:ext uri="{FF2B5EF4-FFF2-40B4-BE49-F238E27FC236}">
                  <a16:creationId xmlns:a16="http://schemas.microsoft.com/office/drawing/2014/main" id="{9BBA665F-A92A-48A0-9B01-2A66241B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1" name="Freeform 232">
              <a:extLst>
                <a:ext uri="{FF2B5EF4-FFF2-40B4-BE49-F238E27FC236}">
                  <a16:creationId xmlns:a16="http://schemas.microsoft.com/office/drawing/2014/main" id="{08F4CB94-1D24-4A9B-A69E-6D655E3C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2" name="Freeform 233">
              <a:extLst>
                <a:ext uri="{FF2B5EF4-FFF2-40B4-BE49-F238E27FC236}">
                  <a16:creationId xmlns:a16="http://schemas.microsoft.com/office/drawing/2014/main" id="{0C685734-E612-46D9-9A45-A6CAD19D5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3" name="Freeform 234">
              <a:extLst>
                <a:ext uri="{FF2B5EF4-FFF2-40B4-BE49-F238E27FC236}">
                  <a16:creationId xmlns:a16="http://schemas.microsoft.com/office/drawing/2014/main" id="{1927A825-C645-4159-8630-FDBE56E35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4" name="Freeform 235">
              <a:extLst>
                <a:ext uri="{FF2B5EF4-FFF2-40B4-BE49-F238E27FC236}">
                  <a16:creationId xmlns:a16="http://schemas.microsoft.com/office/drawing/2014/main" id="{70281021-74BB-4248-8329-C1076798C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5" name="Freeform 236">
              <a:extLst>
                <a:ext uri="{FF2B5EF4-FFF2-40B4-BE49-F238E27FC236}">
                  <a16:creationId xmlns:a16="http://schemas.microsoft.com/office/drawing/2014/main" id="{5E552C79-32DB-4ACF-979A-F91B663A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6" name="Freeform 237">
              <a:extLst>
                <a:ext uri="{FF2B5EF4-FFF2-40B4-BE49-F238E27FC236}">
                  <a16:creationId xmlns:a16="http://schemas.microsoft.com/office/drawing/2014/main" id="{5387A42D-13E5-4FB5-BAE7-53412301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7" name="Freeform 238">
              <a:extLst>
                <a:ext uri="{FF2B5EF4-FFF2-40B4-BE49-F238E27FC236}">
                  <a16:creationId xmlns:a16="http://schemas.microsoft.com/office/drawing/2014/main" id="{D58CC2D5-2502-485B-ABAE-8CB0D6C5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8" name="Freeform 239">
              <a:extLst>
                <a:ext uri="{FF2B5EF4-FFF2-40B4-BE49-F238E27FC236}">
                  <a16:creationId xmlns:a16="http://schemas.microsoft.com/office/drawing/2014/main" id="{55E36D47-BAAA-4374-83F0-FF682F01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9" name="Freeform 240">
              <a:extLst>
                <a:ext uri="{FF2B5EF4-FFF2-40B4-BE49-F238E27FC236}">
                  <a16:creationId xmlns:a16="http://schemas.microsoft.com/office/drawing/2014/main" id="{1E7DB0AC-74DF-4618-9E4A-31671F43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0" name="Freeform 241">
              <a:extLst>
                <a:ext uri="{FF2B5EF4-FFF2-40B4-BE49-F238E27FC236}">
                  <a16:creationId xmlns:a16="http://schemas.microsoft.com/office/drawing/2014/main" id="{A01DFE90-9B0D-49AC-8D03-AE89A4AF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1" name="Freeform 242">
              <a:extLst>
                <a:ext uri="{FF2B5EF4-FFF2-40B4-BE49-F238E27FC236}">
                  <a16:creationId xmlns:a16="http://schemas.microsoft.com/office/drawing/2014/main" id="{7BFB53D9-177C-4BB6-9A95-B52214E32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2" name="Freeform 243">
              <a:extLst>
                <a:ext uri="{FF2B5EF4-FFF2-40B4-BE49-F238E27FC236}">
                  <a16:creationId xmlns:a16="http://schemas.microsoft.com/office/drawing/2014/main" id="{ED309258-0468-47B4-BB02-DDD6C5161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3" name="Freeform 244">
              <a:extLst>
                <a:ext uri="{FF2B5EF4-FFF2-40B4-BE49-F238E27FC236}">
                  <a16:creationId xmlns:a16="http://schemas.microsoft.com/office/drawing/2014/main" id="{65A0E8A9-BA38-4120-85FA-3EB053D95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4" name="Freeform 245">
              <a:extLst>
                <a:ext uri="{FF2B5EF4-FFF2-40B4-BE49-F238E27FC236}">
                  <a16:creationId xmlns:a16="http://schemas.microsoft.com/office/drawing/2014/main" id="{76A90EA1-022C-418A-B737-39A41D56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5" name="Freeform 246">
              <a:extLst>
                <a:ext uri="{FF2B5EF4-FFF2-40B4-BE49-F238E27FC236}">
                  <a16:creationId xmlns:a16="http://schemas.microsoft.com/office/drawing/2014/main" id="{C19519C2-55EA-4F72-9954-25FDF344F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6" name="Freeform 247">
              <a:extLst>
                <a:ext uri="{FF2B5EF4-FFF2-40B4-BE49-F238E27FC236}">
                  <a16:creationId xmlns:a16="http://schemas.microsoft.com/office/drawing/2014/main" id="{C97DB68C-BF1F-4614-A945-CB7DA46F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7" name="Freeform 248">
              <a:extLst>
                <a:ext uri="{FF2B5EF4-FFF2-40B4-BE49-F238E27FC236}">
                  <a16:creationId xmlns:a16="http://schemas.microsoft.com/office/drawing/2014/main" id="{41EC4F60-749F-42EB-9638-7CE0B467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8" name="Freeform 249">
              <a:extLst>
                <a:ext uri="{FF2B5EF4-FFF2-40B4-BE49-F238E27FC236}">
                  <a16:creationId xmlns:a16="http://schemas.microsoft.com/office/drawing/2014/main" id="{7CFC075B-858A-4B5D-A65A-BFFB4E8F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9" name="Freeform 250">
              <a:extLst>
                <a:ext uri="{FF2B5EF4-FFF2-40B4-BE49-F238E27FC236}">
                  <a16:creationId xmlns:a16="http://schemas.microsoft.com/office/drawing/2014/main" id="{7C77BC9E-070F-410C-9C67-633B65D5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0" name="Freeform 251">
              <a:extLst>
                <a:ext uri="{FF2B5EF4-FFF2-40B4-BE49-F238E27FC236}">
                  <a16:creationId xmlns:a16="http://schemas.microsoft.com/office/drawing/2014/main" id="{D7DF72D1-7BC0-4152-8521-DA084F30D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1" name="Freeform 252">
              <a:extLst>
                <a:ext uri="{FF2B5EF4-FFF2-40B4-BE49-F238E27FC236}">
                  <a16:creationId xmlns:a16="http://schemas.microsoft.com/office/drawing/2014/main" id="{8CE56D2E-72C3-4FE6-83BE-1FA81CB4E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2" name="Freeform 253">
              <a:extLst>
                <a:ext uri="{FF2B5EF4-FFF2-40B4-BE49-F238E27FC236}">
                  <a16:creationId xmlns:a16="http://schemas.microsoft.com/office/drawing/2014/main" id="{82428608-808A-43F7-AF9D-57ECF0A6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3" name="Freeform 254">
              <a:extLst>
                <a:ext uri="{FF2B5EF4-FFF2-40B4-BE49-F238E27FC236}">
                  <a16:creationId xmlns:a16="http://schemas.microsoft.com/office/drawing/2014/main" id="{57E305E6-A0C7-498D-A62C-1AC7EA2A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4" name="Freeform 255">
              <a:extLst>
                <a:ext uri="{FF2B5EF4-FFF2-40B4-BE49-F238E27FC236}">
                  <a16:creationId xmlns:a16="http://schemas.microsoft.com/office/drawing/2014/main" id="{245E13AD-0B1B-4F27-97E7-2BFD09808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9037174C-D832-4711-8108-99A23BCD6D04}"/>
              </a:ext>
            </a:extLst>
          </p:cNvPr>
          <p:cNvSpPr txBox="1"/>
          <p:nvPr/>
        </p:nvSpPr>
        <p:spPr>
          <a:xfrm>
            <a:off x="619719" y="2715398"/>
            <a:ext cx="83714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Analysis of the 3 collagens of the basal layer: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Collagen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IV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Collagen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VII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Collagen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XVII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Analysis of the collagen of the dermal matrix: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fr-F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Collagen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01618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68E1652-ACD5-49FF-901A-493A7EE43FF7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BIOMARKERS OF THE BASAL LAMINA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91EA6B-2AC0-4E3C-9B8C-84B09BFD387E}"/>
              </a:ext>
            </a:extLst>
          </p:cNvPr>
          <p:cNvSpPr txBox="1"/>
          <p:nvPr/>
        </p:nvSpPr>
        <p:spPr>
          <a:xfrm>
            <a:off x="611561" y="7647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COLLAGEN IV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62073F48-B21A-4715-876F-32174096C93C}"/>
              </a:ext>
            </a:extLst>
          </p:cNvPr>
          <p:cNvGrpSpPr/>
          <p:nvPr/>
        </p:nvGrpSpPr>
        <p:grpSpPr>
          <a:xfrm>
            <a:off x="7527229" y="80628"/>
            <a:ext cx="1512168" cy="1368149"/>
            <a:chOff x="7524328" y="585893"/>
            <a:chExt cx="1512168" cy="1368149"/>
          </a:xfrm>
        </p:grpSpPr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F4F77116-87EC-4D2E-9F0F-A2ABEEC222F0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191" name="Rectangle 111">
              <a:extLst>
                <a:ext uri="{FF2B5EF4-FFF2-40B4-BE49-F238E27FC236}">
                  <a16:creationId xmlns:a16="http://schemas.microsoft.com/office/drawing/2014/main" id="{AB314E37-A026-4A59-BC7B-FF017F7B4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92" name="Rectangle 112">
              <a:extLst>
                <a:ext uri="{FF2B5EF4-FFF2-40B4-BE49-F238E27FC236}">
                  <a16:creationId xmlns:a16="http://schemas.microsoft.com/office/drawing/2014/main" id="{84471C49-D9EF-4F3A-AE50-6D6CF5930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93" name="Freeform 115">
              <a:extLst>
                <a:ext uri="{FF2B5EF4-FFF2-40B4-BE49-F238E27FC236}">
                  <a16:creationId xmlns:a16="http://schemas.microsoft.com/office/drawing/2014/main" id="{D1042350-A986-49EB-B49F-10D8510F0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4" name="Freeform 116">
              <a:extLst>
                <a:ext uri="{FF2B5EF4-FFF2-40B4-BE49-F238E27FC236}">
                  <a16:creationId xmlns:a16="http://schemas.microsoft.com/office/drawing/2014/main" id="{6CC08412-4835-49CC-973E-90C6E4C6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5" name="Freeform 117">
              <a:extLst>
                <a:ext uri="{FF2B5EF4-FFF2-40B4-BE49-F238E27FC236}">
                  <a16:creationId xmlns:a16="http://schemas.microsoft.com/office/drawing/2014/main" id="{15543CEA-DD34-4D41-B5D9-AE6C5C69C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6" name="Freeform 118">
              <a:extLst>
                <a:ext uri="{FF2B5EF4-FFF2-40B4-BE49-F238E27FC236}">
                  <a16:creationId xmlns:a16="http://schemas.microsoft.com/office/drawing/2014/main" id="{2F166682-21D6-4B26-B914-80E8C8995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7" name="Line 119">
              <a:extLst>
                <a:ext uri="{FF2B5EF4-FFF2-40B4-BE49-F238E27FC236}">
                  <a16:creationId xmlns:a16="http://schemas.microsoft.com/office/drawing/2014/main" id="{0D8097FB-3EEF-408D-982B-03F2D04AC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8" name="Freeform 120">
              <a:extLst>
                <a:ext uri="{FF2B5EF4-FFF2-40B4-BE49-F238E27FC236}">
                  <a16:creationId xmlns:a16="http://schemas.microsoft.com/office/drawing/2014/main" id="{F0878B67-6CBC-4628-A800-F2F0F7EA9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9" name="Freeform 121">
              <a:extLst>
                <a:ext uri="{FF2B5EF4-FFF2-40B4-BE49-F238E27FC236}">
                  <a16:creationId xmlns:a16="http://schemas.microsoft.com/office/drawing/2014/main" id="{0129E868-B8C2-454F-84D7-BBA223BCC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0" name="Freeform 122">
              <a:extLst>
                <a:ext uri="{FF2B5EF4-FFF2-40B4-BE49-F238E27FC236}">
                  <a16:creationId xmlns:a16="http://schemas.microsoft.com/office/drawing/2014/main" id="{20D5524E-AEC5-4738-8944-0AF46F9AA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1" name="Freeform 156">
              <a:extLst>
                <a:ext uri="{FF2B5EF4-FFF2-40B4-BE49-F238E27FC236}">
                  <a16:creationId xmlns:a16="http://schemas.microsoft.com/office/drawing/2014/main" id="{6D0BC55E-FE4D-482A-81B4-7F8A94D1D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2" name="Freeform 157">
              <a:extLst>
                <a:ext uri="{FF2B5EF4-FFF2-40B4-BE49-F238E27FC236}">
                  <a16:creationId xmlns:a16="http://schemas.microsoft.com/office/drawing/2014/main" id="{F81DB0FF-2243-46B7-9CDE-3B5DC6E9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3" name="Freeform 158">
              <a:extLst>
                <a:ext uri="{FF2B5EF4-FFF2-40B4-BE49-F238E27FC236}">
                  <a16:creationId xmlns:a16="http://schemas.microsoft.com/office/drawing/2014/main" id="{87CCDDB9-2641-4817-A8D0-E90110123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4" name="Freeform 159">
              <a:extLst>
                <a:ext uri="{FF2B5EF4-FFF2-40B4-BE49-F238E27FC236}">
                  <a16:creationId xmlns:a16="http://schemas.microsoft.com/office/drawing/2014/main" id="{4866E3AC-12E3-41E9-B0D3-542CC456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5" name="Freeform 160">
              <a:extLst>
                <a:ext uri="{FF2B5EF4-FFF2-40B4-BE49-F238E27FC236}">
                  <a16:creationId xmlns:a16="http://schemas.microsoft.com/office/drawing/2014/main" id="{E6726A7D-5A4B-4FD4-B474-68DC4DE25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6" name="Freeform 161">
              <a:extLst>
                <a:ext uri="{FF2B5EF4-FFF2-40B4-BE49-F238E27FC236}">
                  <a16:creationId xmlns:a16="http://schemas.microsoft.com/office/drawing/2014/main" id="{3A8058F5-4949-40F1-87BA-13027C78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7" name="Freeform 162">
              <a:extLst>
                <a:ext uri="{FF2B5EF4-FFF2-40B4-BE49-F238E27FC236}">
                  <a16:creationId xmlns:a16="http://schemas.microsoft.com/office/drawing/2014/main" id="{E9913541-8968-467A-B5A6-24002E935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8" name="Freeform 163">
              <a:extLst>
                <a:ext uri="{FF2B5EF4-FFF2-40B4-BE49-F238E27FC236}">
                  <a16:creationId xmlns:a16="http://schemas.microsoft.com/office/drawing/2014/main" id="{2C5435EC-8C0F-47C7-859B-DF48EC98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9" name="Freeform 164">
              <a:extLst>
                <a:ext uri="{FF2B5EF4-FFF2-40B4-BE49-F238E27FC236}">
                  <a16:creationId xmlns:a16="http://schemas.microsoft.com/office/drawing/2014/main" id="{01E48D44-B3B2-4DBC-88F0-B78E56B3B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0" name="Freeform 165">
              <a:extLst>
                <a:ext uri="{FF2B5EF4-FFF2-40B4-BE49-F238E27FC236}">
                  <a16:creationId xmlns:a16="http://schemas.microsoft.com/office/drawing/2014/main" id="{0E704D50-0967-443B-9B3B-6A009D9AA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1" name="Freeform 166">
              <a:extLst>
                <a:ext uri="{FF2B5EF4-FFF2-40B4-BE49-F238E27FC236}">
                  <a16:creationId xmlns:a16="http://schemas.microsoft.com/office/drawing/2014/main" id="{5AFB2A5E-D0B3-476B-A199-4E06D82A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2" name="Freeform 167">
              <a:extLst>
                <a:ext uri="{FF2B5EF4-FFF2-40B4-BE49-F238E27FC236}">
                  <a16:creationId xmlns:a16="http://schemas.microsoft.com/office/drawing/2014/main" id="{B4AB5613-E85B-49D5-8D13-145346B20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3" name="Freeform 168">
              <a:extLst>
                <a:ext uri="{FF2B5EF4-FFF2-40B4-BE49-F238E27FC236}">
                  <a16:creationId xmlns:a16="http://schemas.microsoft.com/office/drawing/2014/main" id="{21A19AE1-195E-42F9-84F0-3914C5A17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4" name="Freeform 169">
              <a:extLst>
                <a:ext uri="{FF2B5EF4-FFF2-40B4-BE49-F238E27FC236}">
                  <a16:creationId xmlns:a16="http://schemas.microsoft.com/office/drawing/2014/main" id="{58B0DA8E-E874-4CF1-9AB6-C66D0A64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5" name="Freeform 170">
              <a:extLst>
                <a:ext uri="{FF2B5EF4-FFF2-40B4-BE49-F238E27FC236}">
                  <a16:creationId xmlns:a16="http://schemas.microsoft.com/office/drawing/2014/main" id="{5A82AAA0-ACFE-4AEF-B340-9CFB2527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6" name="Freeform 171">
              <a:extLst>
                <a:ext uri="{FF2B5EF4-FFF2-40B4-BE49-F238E27FC236}">
                  <a16:creationId xmlns:a16="http://schemas.microsoft.com/office/drawing/2014/main" id="{D7719535-06AB-4E7E-88C3-2360F01E7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7" name="Freeform 172">
              <a:extLst>
                <a:ext uri="{FF2B5EF4-FFF2-40B4-BE49-F238E27FC236}">
                  <a16:creationId xmlns:a16="http://schemas.microsoft.com/office/drawing/2014/main" id="{102CF0B3-7DE4-4C29-B62E-E575A378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8" name="Freeform 173">
              <a:extLst>
                <a:ext uri="{FF2B5EF4-FFF2-40B4-BE49-F238E27FC236}">
                  <a16:creationId xmlns:a16="http://schemas.microsoft.com/office/drawing/2014/main" id="{455D736C-1BAF-4749-B3CE-386A2A5BF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9" name="Freeform 174">
              <a:extLst>
                <a:ext uri="{FF2B5EF4-FFF2-40B4-BE49-F238E27FC236}">
                  <a16:creationId xmlns:a16="http://schemas.microsoft.com/office/drawing/2014/main" id="{B67B4C68-2BA7-4B10-A3E0-D376A2424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0" name="Freeform 175">
              <a:extLst>
                <a:ext uri="{FF2B5EF4-FFF2-40B4-BE49-F238E27FC236}">
                  <a16:creationId xmlns:a16="http://schemas.microsoft.com/office/drawing/2014/main" id="{7BAA581B-4368-4F7C-846B-2E1913FC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1" name="Freeform 176">
              <a:extLst>
                <a:ext uri="{FF2B5EF4-FFF2-40B4-BE49-F238E27FC236}">
                  <a16:creationId xmlns:a16="http://schemas.microsoft.com/office/drawing/2014/main" id="{4813EF8C-473A-417E-8FF8-F0F820C59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2" name="Freeform 177">
              <a:extLst>
                <a:ext uri="{FF2B5EF4-FFF2-40B4-BE49-F238E27FC236}">
                  <a16:creationId xmlns:a16="http://schemas.microsoft.com/office/drawing/2014/main" id="{5BF3131F-A829-42B4-832A-6D09D29DD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3" name="Freeform 178">
              <a:extLst>
                <a:ext uri="{FF2B5EF4-FFF2-40B4-BE49-F238E27FC236}">
                  <a16:creationId xmlns:a16="http://schemas.microsoft.com/office/drawing/2014/main" id="{47D47C03-0857-45FD-AB7A-34C42239F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4" name="Freeform 179">
              <a:extLst>
                <a:ext uri="{FF2B5EF4-FFF2-40B4-BE49-F238E27FC236}">
                  <a16:creationId xmlns:a16="http://schemas.microsoft.com/office/drawing/2014/main" id="{1706AA90-7FA8-4D72-9476-AD2B672B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5" name="Freeform 180">
              <a:extLst>
                <a:ext uri="{FF2B5EF4-FFF2-40B4-BE49-F238E27FC236}">
                  <a16:creationId xmlns:a16="http://schemas.microsoft.com/office/drawing/2014/main" id="{AF2202D4-7EC4-4520-9D99-2E6A9B81F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6" name="Freeform 181">
              <a:extLst>
                <a:ext uri="{FF2B5EF4-FFF2-40B4-BE49-F238E27FC236}">
                  <a16:creationId xmlns:a16="http://schemas.microsoft.com/office/drawing/2014/main" id="{2B6806E1-6535-4384-863C-2DC8000B9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7" name="Freeform 182">
              <a:extLst>
                <a:ext uri="{FF2B5EF4-FFF2-40B4-BE49-F238E27FC236}">
                  <a16:creationId xmlns:a16="http://schemas.microsoft.com/office/drawing/2014/main" id="{A8CF4816-4896-40A9-BBC3-D865B7AE0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8" name="Freeform 183">
              <a:extLst>
                <a:ext uri="{FF2B5EF4-FFF2-40B4-BE49-F238E27FC236}">
                  <a16:creationId xmlns:a16="http://schemas.microsoft.com/office/drawing/2014/main" id="{82A4251A-38C2-43AF-B5E7-766B2FD80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9" name="Freeform 184">
              <a:extLst>
                <a:ext uri="{FF2B5EF4-FFF2-40B4-BE49-F238E27FC236}">
                  <a16:creationId xmlns:a16="http://schemas.microsoft.com/office/drawing/2014/main" id="{91A0EA05-A20A-4F13-8419-F031946D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0" name="Freeform 185">
              <a:extLst>
                <a:ext uri="{FF2B5EF4-FFF2-40B4-BE49-F238E27FC236}">
                  <a16:creationId xmlns:a16="http://schemas.microsoft.com/office/drawing/2014/main" id="{4828DAB9-B98A-4A3B-957F-6187FAF67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1" name="Freeform 186">
              <a:extLst>
                <a:ext uri="{FF2B5EF4-FFF2-40B4-BE49-F238E27FC236}">
                  <a16:creationId xmlns:a16="http://schemas.microsoft.com/office/drawing/2014/main" id="{188B1643-7642-4EB0-BB8F-5389AE2AB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2" name="Freeform 187">
              <a:extLst>
                <a:ext uri="{FF2B5EF4-FFF2-40B4-BE49-F238E27FC236}">
                  <a16:creationId xmlns:a16="http://schemas.microsoft.com/office/drawing/2014/main" id="{D72432A7-CD68-4BA1-A0D7-54834155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3" name="Freeform 188">
              <a:extLst>
                <a:ext uri="{FF2B5EF4-FFF2-40B4-BE49-F238E27FC236}">
                  <a16:creationId xmlns:a16="http://schemas.microsoft.com/office/drawing/2014/main" id="{93D53980-EA05-4759-B117-287BEF0A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4" name="Freeform 189">
              <a:extLst>
                <a:ext uri="{FF2B5EF4-FFF2-40B4-BE49-F238E27FC236}">
                  <a16:creationId xmlns:a16="http://schemas.microsoft.com/office/drawing/2014/main" id="{DD7D0759-603F-4390-B563-9F2C9406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5" name="Freeform 190">
              <a:extLst>
                <a:ext uri="{FF2B5EF4-FFF2-40B4-BE49-F238E27FC236}">
                  <a16:creationId xmlns:a16="http://schemas.microsoft.com/office/drawing/2014/main" id="{CE20DC13-F68E-4263-80A9-5129EF042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6" name="Freeform 191">
              <a:extLst>
                <a:ext uri="{FF2B5EF4-FFF2-40B4-BE49-F238E27FC236}">
                  <a16:creationId xmlns:a16="http://schemas.microsoft.com/office/drawing/2014/main" id="{4D4E7DEF-240F-45AA-B80F-EFB61B690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7" name="Freeform 192">
              <a:extLst>
                <a:ext uri="{FF2B5EF4-FFF2-40B4-BE49-F238E27FC236}">
                  <a16:creationId xmlns:a16="http://schemas.microsoft.com/office/drawing/2014/main" id="{B8717830-3F35-4D85-8202-51BA1E7E2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8" name="Freeform 193">
              <a:extLst>
                <a:ext uri="{FF2B5EF4-FFF2-40B4-BE49-F238E27FC236}">
                  <a16:creationId xmlns:a16="http://schemas.microsoft.com/office/drawing/2014/main" id="{A50D65E9-8A5F-474C-8747-42754F20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9" name="Freeform 194">
              <a:extLst>
                <a:ext uri="{FF2B5EF4-FFF2-40B4-BE49-F238E27FC236}">
                  <a16:creationId xmlns:a16="http://schemas.microsoft.com/office/drawing/2014/main" id="{E0851144-B519-46CD-A6BA-EF55B9C59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0" name="Freeform 195">
              <a:extLst>
                <a:ext uri="{FF2B5EF4-FFF2-40B4-BE49-F238E27FC236}">
                  <a16:creationId xmlns:a16="http://schemas.microsoft.com/office/drawing/2014/main" id="{C9677AB6-EE54-42FF-828C-DA642654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1" name="Freeform 196">
              <a:extLst>
                <a:ext uri="{FF2B5EF4-FFF2-40B4-BE49-F238E27FC236}">
                  <a16:creationId xmlns:a16="http://schemas.microsoft.com/office/drawing/2014/main" id="{8B2432AB-A977-436B-903D-F3A041A2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2" name="Freeform 197">
              <a:extLst>
                <a:ext uri="{FF2B5EF4-FFF2-40B4-BE49-F238E27FC236}">
                  <a16:creationId xmlns:a16="http://schemas.microsoft.com/office/drawing/2014/main" id="{73A94BA2-557E-4D31-B417-C8CAB4AD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3" name="Freeform 198">
              <a:extLst>
                <a:ext uri="{FF2B5EF4-FFF2-40B4-BE49-F238E27FC236}">
                  <a16:creationId xmlns:a16="http://schemas.microsoft.com/office/drawing/2014/main" id="{6F732E68-3877-4706-904B-12DF0A0B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4" name="Freeform 199">
              <a:extLst>
                <a:ext uri="{FF2B5EF4-FFF2-40B4-BE49-F238E27FC236}">
                  <a16:creationId xmlns:a16="http://schemas.microsoft.com/office/drawing/2014/main" id="{8E6E3371-7DD4-480A-8E9A-0B6E3EB5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5" name="Freeform 200">
              <a:extLst>
                <a:ext uri="{FF2B5EF4-FFF2-40B4-BE49-F238E27FC236}">
                  <a16:creationId xmlns:a16="http://schemas.microsoft.com/office/drawing/2014/main" id="{7FEA40AC-3443-47CD-9BFD-9D3C7A8B7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6" name="Freeform 201">
              <a:extLst>
                <a:ext uri="{FF2B5EF4-FFF2-40B4-BE49-F238E27FC236}">
                  <a16:creationId xmlns:a16="http://schemas.microsoft.com/office/drawing/2014/main" id="{C8C28B2F-E65B-4C6C-A31A-A7FBA523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7" name="Freeform 202">
              <a:extLst>
                <a:ext uri="{FF2B5EF4-FFF2-40B4-BE49-F238E27FC236}">
                  <a16:creationId xmlns:a16="http://schemas.microsoft.com/office/drawing/2014/main" id="{B2849216-BF4A-49BD-9D36-2B9936F5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8" name="Freeform 203">
              <a:extLst>
                <a:ext uri="{FF2B5EF4-FFF2-40B4-BE49-F238E27FC236}">
                  <a16:creationId xmlns:a16="http://schemas.microsoft.com/office/drawing/2014/main" id="{198E78A1-0796-469C-9989-C0863E545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9" name="Freeform 204">
              <a:extLst>
                <a:ext uri="{FF2B5EF4-FFF2-40B4-BE49-F238E27FC236}">
                  <a16:creationId xmlns:a16="http://schemas.microsoft.com/office/drawing/2014/main" id="{A252FCA6-BB98-4B39-B00D-0C07D69D5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0" name="Freeform 205">
              <a:extLst>
                <a:ext uri="{FF2B5EF4-FFF2-40B4-BE49-F238E27FC236}">
                  <a16:creationId xmlns:a16="http://schemas.microsoft.com/office/drawing/2014/main" id="{FCE469AA-DC77-4530-B9DA-D90EC35C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1" name="Freeform 206">
              <a:extLst>
                <a:ext uri="{FF2B5EF4-FFF2-40B4-BE49-F238E27FC236}">
                  <a16:creationId xmlns:a16="http://schemas.microsoft.com/office/drawing/2014/main" id="{A4113FF3-CF0B-4146-B3AA-FBD039F23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2" name="Freeform 207">
              <a:extLst>
                <a:ext uri="{FF2B5EF4-FFF2-40B4-BE49-F238E27FC236}">
                  <a16:creationId xmlns:a16="http://schemas.microsoft.com/office/drawing/2014/main" id="{A6A964B3-B580-45CB-91F9-A0C1DCE1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3" name="Freeform 208">
              <a:extLst>
                <a:ext uri="{FF2B5EF4-FFF2-40B4-BE49-F238E27FC236}">
                  <a16:creationId xmlns:a16="http://schemas.microsoft.com/office/drawing/2014/main" id="{616A1E60-DD6C-46A1-A1CD-B33E32CC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4" name="Freeform 209">
              <a:extLst>
                <a:ext uri="{FF2B5EF4-FFF2-40B4-BE49-F238E27FC236}">
                  <a16:creationId xmlns:a16="http://schemas.microsoft.com/office/drawing/2014/main" id="{9C308931-E48E-4D20-A04F-D0D6ECCC9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5" name="Freeform 210">
              <a:extLst>
                <a:ext uri="{FF2B5EF4-FFF2-40B4-BE49-F238E27FC236}">
                  <a16:creationId xmlns:a16="http://schemas.microsoft.com/office/drawing/2014/main" id="{004BA4E5-470A-483E-982C-F6E0A39FD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6" name="Freeform 211">
              <a:extLst>
                <a:ext uri="{FF2B5EF4-FFF2-40B4-BE49-F238E27FC236}">
                  <a16:creationId xmlns:a16="http://schemas.microsoft.com/office/drawing/2014/main" id="{046A47BA-FFB9-45C6-91A7-397633AD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7" name="Freeform 212">
              <a:extLst>
                <a:ext uri="{FF2B5EF4-FFF2-40B4-BE49-F238E27FC236}">
                  <a16:creationId xmlns:a16="http://schemas.microsoft.com/office/drawing/2014/main" id="{2E33F3A5-FC25-4E9B-ABA3-7B1E6E89A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8" name="Freeform 213">
              <a:extLst>
                <a:ext uri="{FF2B5EF4-FFF2-40B4-BE49-F238E27FC236}">
                  <a16:creationId xmlns:a16="http://schemas.microsoft.com/office/drawing/2014/main" id="{ECD9F0D0-0846-4AF4-BAC7-AD1A703AA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9" name="Freeform 214">
              <a:extLst>
                <a:ext uri="{FF2B5EF4-FFF2-40B4-BE49-F238E27FC236}">
                  <a16:creationId xmlns:a16="http://schemas.microsoft.com/office/drawing/2014/main" id="{1064154A-652D-4D2C-A1F6-7DD077B73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0" name="Freeform 215">
              <a:extLst>
                <a:ext uri="{FF2B5EF4-FFF2-40B4-BE49-F238E27FC236}">
                  <a16:creationId xmlns:a16="http://schemas.microsoft.com/office/drawing/2014/main" id="{46DAA354-12A8-4E03-8F93-DE089C07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1" name="Freeform 216">
              <a:extLst>
                <a:ext uri="{FF2B5EF4-FFF2-40B4-BE49-F238E27FC236}">
                  <a16:creationId xmlns:a16="http://schemas.microsoft.com/office/drawing/2014/main" id="{8880740C-E0EF-4707-98C9-7E968941C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2" name="Freeform 217">
              <a:extLst>
                <a:ext uri="{FF2B5EF4-FFF2-40B4-BE49-F238E27FC236}">
                  <a16:creationId xmlns:a16="http://schemas.microsoft.com/office/drawing/2014/main" id="{D6D97A43-045D-4A79-AFD7-F7351BE6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3" name="Freeform 218">
              <a:extLst>
                <a:ext uri="{FF2B5EF4-FFF2-40B4-BE49-F238E27FC236}">
                  <a16:creationId xmlns:a16="http://schemas.microsoft.com/office/drawing/2014/main" id="{A5043594-7B04-4F0D-92E3-45C0C399C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4" name="Freeform 219">
              <a:extLst>
                <a:ext uri="{FF2B5EF4-FFF2-40B4-BE49-F238E27FC236}">
                  <a16:creationId xmlns:a16="http://schemas.microsoft.com/office/drawing/2014/main" id="{5F8BB5CB-5993-4A4A-855D-F6228234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5" name="Freeform 220">
              <a:extLst>
                <a:ext uri="{FF2B5EF4-FFF2-40B4-BE49-F238E27FC236}">
                  <a16:creationId xmlns:a16="http://schemas.microsoft.com/office/drawing/2014/main" id="{847DC5B7-614C-412A-B8AA-5BA2D1369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6" name="Freeform 221">
              <a:extLst>
                <a:ext uri="{FF2B5EF4-FFF2-40B4-BE49-F238E27FC236}">
                  <a16:creationId xmlns:a16="http://schemas.microsoft.com/office/drawing/2014/main" id="{948A5478-5DA2-4C47-B22A-5D52CC813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7" name="Freeform 222">
              <a:extLst>
                <a:ext uri="{FF2B5EF4-FFF2-40B4-BE49-F238E27FC236}">
                  <a16:creationId xmlns:a16="http://schemas.microsoft.com/office/drawing/2014/main" id="{6B518152-838F-48E6-9DA4-01E17AB2D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8" name="Freeform 223">
              <a:extLst>
                <a:ext uri="{FF2B5EF4-FFF2-40B4-BE49-F238E27FC236}">
                  <a16:creationId xmlns:a16="http://schemas.microsoft.com/office/drawing/2014/main" id="{D6A2386B-F152-4F51-84FB-8A05275E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9" name="Freeform 224">
              <a:extLst>
                <a:ext uri="{FF2B5EF4-FFF2-40B4-BE49-F238E27FC236}">
                  <a16:creationId xmlns:a16="http://schemas.microsoft.com/office/drawing/2014/main" id="{2637E619-E7F5-4D44-B2C3-0C4E8E3EE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0" name="Freeform 225">
              <a:extLst>
                <a:ext uri="{FF2B5EF4-FFF2-40B4-BE49-F238E27FC236}">
                  <a16:creationId xmlns:a16="http://schemas.microsoft.com/office/drawing/2014/main" id="{E0623493-8AF8-4F36-8C6F-E0345A6F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1" name="Freeform 226">
              <a:extLst>
                <a:ext uri="{FF2B5EF4-FFF2-40B4-BE49-F238E27FC236}">
                  <a16:creationId xmlns:a16="http://schemas.microsoft.com/office/drawing/2014/main" id="{5EDC6E31-A922-4685-AD1E-28840A7CA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2" name="Freeform 227">
              <a:extLst>
                <a:ext uri="{FF2B5EF4-FFF2-40B4-BE49-F238E27FC236}">
                  <a16:creationId xmlns:a16="http://schemas.microsoft.com/office/drawing/2014/main" id="{E21C4DC6-E6CF-40E8-885C-65724BE0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3" name="Freeform 228">
              <a:extLst>
                <a:ext uri="{FF2B5EF4-FFF2-40B4-BE49-F238E27FC236}">
                  <a16:creationId xmlns:a16="http://schemas.microsoft.com/office/drawing/2014/main" id="{94A31EFF-9E16-45E8-AD99-823BF901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4" name="Freeform 229">
              <a:extLst>
                <a:ext uri="{FF2B5EF4-FFF2-40B4-BE49-F238E27FC236}">
                  <a16:creationId xmlns:a16="http://schemas.microsoft.com/office/drawing/2014/main" id="{A9D36B5A-5677-47D4-9398-6637518A0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5" name="Freeform 230">
              <a:extLst>
                <a:ext uri="{FF2B5EF4-FFF2-40B4-BE49-F238E27FC236}">
                  <a16:creationId xmlns:a16="http://schemas.microsoft.com/office/drawing/2014/main" id="{40E4EB34-5418-4464-AE47-F5E2AEEF1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6" name="Freeform 231">
              <a:extLst>
                <a:ext uri="{FF2B5EF4-FFF2-40B4-BE49-F238E27FC236}">
                  <a16:creationId xmlns:a16="http://schemas.microsoft.com/office/drawing/2014/main" id="{AAD2DF4F-E19E-40B4-83A5-D5388B2E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7" name="Freeform 232">
              <a:extLst>
                <a:ext uri="{FF2B5EF4-FFF2-40B4-BE49-F238E27FC236}">
                  <a16:creationId xmlns:a16="http://schemas.microsoft.com/office/drawing/2014/main" id="{9EBBB2A5-2F1A-47B2-8CD5-3AFCB2719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8" name="Freeform 233">
              <a:extLst>
                <a:ext uri="{FF2B5EF4-FFF2-40B4-BE49-F238E27FC236}">
                  <a16:creationId xmlns:a16="http://schemas.microsoft.com/office/drawing/2014/main" id="{EB858E4A-BC70-47E8-A2DD-43DE3DE3C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9" name="Freeform 234">
              <a:extLst>
                <a:ext uri="{FF2B5EF4-FFF2-40B4-BE49-F238E27FC236}">
                  <a16:creationId xmlns:a16="http://schemas.microsoft.com/office/drawing/2014/main" id="{2A555434-8515-4634-8BA0-B27FB260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0" name="Freeform 235">
              <a:extLst>
                <a:ext uri="{FF2B5EF4-FFF2-40B4-BE49-F238E27FC236}">
                  <a16:creationId xmlns:a16="http://schemas.microsoft.com/office/drawing/2014/main" id="{4321EF4C-9456-47DA-8D80-F04F08BA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1" name="Freeform 236">
              <a:extLst>
                <a:ext uri="{FF2B5EF4-FFF2-40B4-BE49-F238E27FC236}">
                  <a16:creationId xmlns:a16="http://schemas.microsoft.com/office/drawing/2014/main" id="{A5777CD6-5880-4BC2-BC6D-19909792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2" name="Freeform 237">
              <a:extLst>
                <a:ext uri="{FF2B5EF4-FFF2-40B4-BE49-F238E27FC236}">
                  <a16:creationId xmlns:a16="http://schemas.microsoft.com/office/drawing/2014/main" id="{A30C53AE-E99E-45CA-94CA-FC5D3040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3" name="Freeform 238">
              <a:extLst>
                <a:ext uri="{FF2B5EF4-FFF2-40B4-BE49-F238E27FC236}">
                  <a16:creationId xmlns:a16="http://schemas.microsoft.com/office/drawing/2014/main" id="{A76C1CD3-AA57-4442-9CEB-274539A29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4" name="Freeform 239">
              <a:extLst>
                <a:ext uri="{FF2B5EF4-FFF2-40B4-BE49-F238E27FC236}">
                  <a16:creationId xmlns:a16="http://schemas.microsoft.com/office/drawing/2014/main" id="{CAD8B4EC-6F04-41D7-A6E0-1DDBE300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5" name="Freeform 240">
              <a:extLst>
                <a:ext uri="{FF2B5EF4-FFF2-40B4-BE49-F238E27FC236}">
                  <a16:creationId xmlns:a16="http://schemas.microsoft.com/office/drawing/2014/main" id="{99B34341-FDEC-409C-9496-A0FEE006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6" name="Freeform 241">
              <a:extLst>
                <a:ext uri="{FF2B5EF4-FFF2-40B4-BE49-F238E27FC236}">
                  <a16:creationId xmlns:a16="http://schemas.microsoft.com/office/drawing/2014/main" id="{4ADA88BE-497B-4D1C-9567-06270C259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7" name="Freeform 242">
              <a:extLst>
                <a:ext uri="{FF2B5EF4-FFF2-40B4-BE49-F238E27FC236}">
                  <a16:creationId xmlns:a16="http://schemas.microsoft.com/office/drawing/2014/main" id="{A85E2FE7-DEF1-45C5-AFF7-B02069E2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8" name="Freeform 243">
              <a:extLst>
                <a:ext uri="{FF2B5EF4-FFF2-40B4-BE49-F238E27FC236}">
                  <a16:creationId xmlns:a16="http://schemas.microsoft.com/office/drawing/2014/main" id="{961974C5-83D9-40E8-826B-5920CE38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9" name="Freeform 244">
              <a:extLst>
                <a:ext uri="{FF2B5EF4-FFF2-40B4-BE49-F238E27FC236}">
                  <a16:creationId xmlns:a16="http://schemas.microsoft.com/office/drawing/2014/main" id="{4AA5E2D5-5D03-4D64-99FE-A5A751494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0" name="Freeform 245">
              <a:extLst>
                <a:ext uri="{FF2B5EF4-FFF2-40B4-BE49-F238E27FC236}">
                  <a16:creationId xmlns:a16="http://schemas.microsoft.com/office/drawing/2014/main" id="{983CDC4D-B28E-47CE-B486-B0970A48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1" name="Freeform 246">
              <a:extLst>
                <a:ext uri="{FF2B5EF4-FFF2-40B4-BE49-F238E27FC236}">
                  <a16:creationId xmlns:a16="http://schemas.microsoft.com/office/drawing/2014/main" id="{E918A755-39E4-448E-8BF9-32AD2E24A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2" name="Freeform 247">
              <a:extLst>
                <a:ext uri="{FF2B5EF4-FFF2-40B4-BE49-F238E27FC236}">
                  <a16:creationId xmlns:a16="http://schemas.microsoft.com/office/drawing/2014/main" id="{98A168A5-1140-4A59-9F7A-E9C8DBC2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3" name="Freeform 248">
              <a:extLst>
                <a:ext uri="{FF2B5EF4-FFF2-40B4-BE49-F238E27FC236}">
                  <a16:creationId xmlns:a16="http://schemas.microsoft.com/office/drawing/2014/main" id="{0543BE0C-1CB0-4DC5-8D4A-A182C4FE2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4" name="Freeform 249">
              <a:extLst>
                <a:ext uri="{FF2B5EF4-FFF2-40B4-BE49-F238E27FC236}">
                  <a16:creationId xmlns:a16="http://schemas.microsoft.com/office/drawing/2014/main" id="{C37C7563-74B1-40A1-A71B-BFF3887A1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5" name="Freeform 250">
              <a:extLst>
                <a:ext uri="{FF2B5EF4-FFF2-40B4-BE49-F238E27FC236}">
                  <a16:creationId xmlns:a16="http://schemas.microsoft.com/office/drawing/2014/main" id="{2C6D15D8-7A59-4014-A206-4DB19047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6" name="Freeform 251">
              <a:extLst>
                <a:ext uri="{FF2B5EF4-FFF2-40B4-BE49-F238E27FC236}">
                  <a16:creationId xmlns:a16="http://schemas.microsoft.com/office/drawing/2014/main" id="{0895E17E-D1AF-48F0-A4B1-99D681AAC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7" name="Freeform 252">
              <a:extLst>
                <a:ext uri="{FF2B5EF4-FFF2-40B4-BE49-F238E27FC236}">
                  <a16:creationId xmlns:a16="http://schemas.microsoft.com/office/drawing/2014/main" id="{FDED163A-A893-456A-B539-8923EA47B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8" name="Freeform 253">
              <a:extLst>
                <a:ext uri="{FF2B5EF4-FFF2-40B4-BE49-F238E27FC236}">
                  <a16:creationId xmlns:a16="http://schemas.microsoft.com/office/drawing/2014/main" id="{33C79F2F-23A3-4866-8037-38F06DBCB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9" name="Freeform 254">
              <a:extLst>
                <a:ext uri="{FF2B5EF4-FFF2-40B4-BE49-F238E27FC236}">
                  <a16:creationId xmlns:a16="http://schemas.microsoft.com/office/drawing/2014/main" id="{D0ACD784-5C20-4A32-B014-BDF7AB9D1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00" name="Freeform 255">
              <a:extLst>
                <a:ext uri="{FF2B5EF4-FFF2-40B4-BE49-F238E27FC236}">
                  <a16:creationId xmlns:a16="http://schemas.microsoft.com/office/drawing/2014/main" id="{4834FED2-AE0B-4F47-BA1D-688302456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grpSp>
        <p:nvGrpSpPr>
          <p:cNvPr id="370" name="Groupe 369">
            <a:extLst>
              <a:ext uri="{FF2B5EF4-FFF2-40B4-BE49-F238E27FC236}">
                <a16:creationId xmlns:a16="http://schemas.microsoft.com/office/drawing/2014/main" id="{D7DEEA35-BF9B-4029-96E6-74B00C438F1F}"/>
              </a:ext>
            </a:extLst>
          </p:cNvPr>
          <p:cNvGrpSpPr/>
          <p:nvPr/>
        </p:nvGrpSpPr>
        <p:grpSpPr>
          <a:xfrm>
            <a:off x="192989" y="1558911"/>
            <a:ext cx="2869441" cy="2190550"/>
            <a:chOff x="464614" y="1612232"/>
            <a:chExt cx="3299347" cy="2456301"/>
          </a:xfrm>
        </p:grpSpPr>
        <p:pic>
          <p:nvPicPr>
            <p:cNvPr id="337" name="Image 336">
              <a:extLst>
                <a:ext uri="{FF2B5EF4-FFF2-40B4-BE49-F238E27FC236}">
                  <a16:creationId xmlns:a16="http://schemas.microsoft.com/office/drawing/2014/main" id="{48D6743F-3586-4543-85BD-F2E266EFB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3" y="1612232"/>
              <a:ext cx="3287665" cy="2456301"/>
            </a:xfrm>
            <a:prstGeom prst="rect">
              <a:avLst/>
            </a:prstGeom>
          </p:spPr>
        </p:pic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A89914BF-0207-4D97-B5D4-9A9E6A1A6383}"/>
                </a:ext>
              </a:extLst>
            </p:cNvPr>
            <p:cNvSpPr/>
            <p:nvPr/>
          </p:nvSpPr>
          <p:spPr>
            <a:xfrm>
              <a:off x="474299" y="1725106"/>
              <a:ext cx="3289662" cy="1276412"/>
            </a:xfrm>
            <a:custGeom>
              <a:avLst/>
              <a:gdLst>
                <a:gd name="connsiteX0" fmla="*/ 0 w 2169625"/>
                <a:gd name="connsiteY0" fmla="*/ 865887 h 884202"/>
                <a:gd name="connsiteX1" fmla="*/ 142875 w 2169625"/>
                <a:gd name="connsiteY1" fmla="*/ 870649 h 884202"/>
                <a:gd name="connsiteX2" fmla="*/ 242887 w 2169625"/>
                <a:gd name="connsiteY2" fmla="*/ 858743 h 884202"/>
                <a:gd name="connsiteX3" fmla="*/ 295275 w 2169625"/>
                <a:gd name="connsiteY3" fmla="*/ 856362 h 884202"/>
                <a:gd name="connsiteX4" fmla="*/ 369093 w 2169625"/>
                <a:gd name="connsiteY4" fmla="*/ 873030 h 884202"/>
                <a:gd name="connsiteX5" fmla="*/ 545306 w 2169625"/>
                <a:gd name="connsiteY5" fmla="*/ 882555 h 884202"/>
                <a:gd name="connsiteX6" fmla="*/ 700087 w 2169625"/>
                <a:gd name="connsiteY6" fmla="*/ 875412 h 884202"/>
                <a:gd name="connsiteX7" fmla="*/ 797718 w 2169625"/>
                <a:gd name="connsiteY7" fmla="*/ 801593 h 884202"/>
                <a:gd name="connsiteX8" fmla="*/ 819150 w 2169625"/>
                <a:gd name="connsiteY8" fmla="*/ 687293 h 884202"/>
                <a:gd name="connsiteX9" fmla="*/ 876300 w 2169625"/>
                <a:gd name="connsiteY9" fmla="*/ 525368 h 884202"/>
                <a:gd name="connsiteX10" fmla="*/ 895350 w 2169625"/>
                <a:gd name="connsiteY10" fmla="*/ 437262 h 884202"/>
                <a:gd name="connsiteX11" fmla="*/ 942975 w 2169625"/>
                <a:gd name="connsiteY11" fmla="*/ 387255 h 884202"/>
                <a:gd name="connsiteX12" fmla="*/ 950118 w 2169625"/>
                <a:gd name="connsiteY12" fmla="*/ 327724 h 884202"/>
                <a:gd name="connsiteX13" fmla="*/ 973931 w 2169625"/>
                <a:gd name="connsiteY13" fmla="*/ 246762 h 884202"/>
                <a:gd name="connsiteX14" fmla="*/ 995362 w 2169625"/>
                <a:gd name="connsiteY14" fmla="*/ 184849 h 884202"/>
                <a:gd name="connsiteX15" fmla="*/ 1062037 w 2169625"/>
                <a:gd name="connsiteY15" fmla="*/ 144368 h 884202"/>
                <a:gd name="connsiteX16" fmla="*/ 1176337 w 2169625"/>
                <a:gd name="connsiteY16" fmla="*/ 137224 h 884202"/>
                <a:gd name="connsiteX17" fmla="*/ 1273968 w 2169625"/>
                <a:gd name="connsiteY17" fmla="*/ 53880 h 884202"/>
                <a:gd name="connsiteX18" fmla="*/ 1383506 w 2169625"/>
                <a:gd name="connsiteY18" fmla="*/ 34830 h 884202"/>
                <a:gd name="connsiteX19" fmla="*/ 1440656 w 2169625"/>
                <a:gd name="connsiteY19" fmla="*/ 32449 h 884202"/>
                <a:gd name="connsiteX20" fmla="*/ 1509712 w 2169625"/>
                <a:gd name="connsiteY20" fmla="*/ 3874 h 884202"/>
                <a:gd name="connsiteX21" fmla="*/ 1576387 w 2169625"/>
                <a:gd name="connsiteY21" fmla="*/ 3874 h 884202"/>
                <a:gd name="connsiteX22" fmla="*/ 1635918 w 2169625"/>
                <a:gd name="connsiteY22" fmla="*/ 37212 h 884202"/>
                <a:gd name="connsiteX23" fmla="*/ 1738312 w 2169625"/>
                <a:gd name="connsiteY23" fmla="*/ 94362 h 884202"/>
                <a:gd name="connsiteX24" fmla="*/ 1809750 w 2169625"/>
                <a:gd name="connsiteY24" fmla="*/ 99124 h 884202"/>
                <a:gd name="connsiteX25" fmla="*/ 1876425 w 2169625"/>
                <a:gd name="connsiteY25" fmla="*/ 158655 h 884202"/>
                <a:gd name="connsiteX26" fmla="*/ 1935956 w 2169625"/>
                <a:gd name="connsiteY26" fmla="*/ 196755 h 884202"/>
                <a:gd name="connsiteX27" fmla="*/ 2007393 w 2169625"/>
                <a:gd name="connsiteY27" fmla="*/ 206280 h 884202"/>
                <a:gd name="connsiteX28" fmla="*/ 2028825 w 2169625"/>
                <a:gd name="connsiteY28" fmla="*/ 230093 h 884202"/>
                <a:gd name="connsiteX29" fmla="*/ 2062162 w 2169625"/>
                <a:gd name="connsiteY29" fmla="*/ 249143 h 884202"/>
                <a:gd name="connsiteX30" fmla="*/ 2119312 w 2169625"/>
                <a:gd name="connsiteY30" fmla="*/ 253905 h 884202"/>
                <a:gd name="connsiteX31" fmla="*/ 2162175 w 2169625"/>
                <a:gd name="connsiteY31" fmla="*/ 289624 h 884202"/>
                <a:gd name="connsiteX32" fmla="*/ 2169318 w 2169625"/>
                <a:gd name="connsiteY32" fmla="*/ 292005 h 88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69625" h="884202">
                  <a:moveTo>
                    <a:pt x="0" y="865887"/>
                  </a:moveTo>
                  <a:cubicBezTo>
                    <a:pt x="51197" y="868863"/>
                    <a:pt x="102394" y="871840"/>
                    <a:pt x="142875" y="870649"/>
                  </a:cubicBezTo>
                  <a:cubicBezTo>
                    <a:pt x="183356" y="869458"/>
                    <a:pt x="217487" y="861124"/>
                    <a:pt x="242887" y="858743"/>
                  </a:cubicBezTo>
                  <a:cubicBezTo>
                    <a:pt x="268287" y="856362"/>
                    <a:pt x="274241" y="853981"/>
                    <a:pt x="295275" y="856362"/>
                  </a:cubicBezTo>
                  <a:cubicBezTo>
                    <a:pt x="316309" y="858743"/>
                    <a:pt x="327421" y="868665"/>
                    <a:pt x="369093" y="873030"/>
                  </a:cubicBezTo>
                  <a:cubicBezTo>
                    <a:pt x="410765" y="877395"/>
                    <a:pt x="490140" y="882158"/>
                    <a:pt x="545306" y="882555"/>
                  </a:cubicBezTo>
                  <a:cubicBezTo>
                    <a:pt x="600472" y="882952"/>
                    <a:pt x="658018" y="888906"/>
                    <a:pt x="700087" y="875412"/>
                  </a:cubicBezTo>
                  <a:cubicBezTo>
                    <a:pt x="742156" y="861918"/>
                    <a:pt x="777874" y="832946"/>
                    <a:pt x="797718" y="801593"/>
                  </a:cubicBezTo>
                  <a:cubicBezTo>
                    <a:pt x="817562" y="770240"/>
                    <a:pt x="806053" y="733330"/>
                    <a:pt x="819150" y="687293"/>
                  </a:cubicBezTo>
                  <a:cubicBezTo>
                    <a:pt x="832247" y="641255"/>
                    <a:pt x="863600" y="567040"/>
                    <a:pt x="876300" y="525368"/>
                  </a:cubicBezTo>
                  <a:cubicBezTo>
                    <a:pt x="889000" y="483696"/>
                    <a:pt x="884238" y="460281"/>
                    <a:pt x="895350" y="437262"/>
                  </a:cubicBezTo>
                  <a:cubicBezTo>
                    <a:pt x="906462" y="414243"/>
                    <a:pt x="933847" y="405511"/>
                    <a:pt x="942975" y="387255"/>
                  </a:cubicBezTo>
                  <a:cubicBezTo>
                    <a:pt x="952103" y="368999"/>
                    <a:pt x="944959" y="351139"/>
                    <a:pt x="950118" y="327724"/>
                  </a:cubicBezTo>
                  <a:cubicBezTo>
                    <a:pt x="955277" y="304309"/>
                    <a:pt x="966390" y="270574"/>
                    <a:pt x="973931" y="246762"/>
                  </a:cubicBezTo>
                  <a:cubicBezTo>
                    <a:pt x="981472" y="222950"/>
                    <a:pt x="980678" y="201915"/>
                    <a:pt x="995362" y="184849"/>
                  </a:cubicBezTo>
                  <a:cubicBezTo>
                    <a:pt x="1010046" y="167783"/>
                    <a:pt x="1031874" y="152306"/>
                    <a:pt x="1062037" y="144368"/>
                  </a:cubicBezTo>
                  <a:cubicBezTo>
                    <a:pt x="1092200" y="136430"/>
                    <a:pt x="1141015" y="152305"/>
                    <a:pt x="1176337" y="137224"/>
                  </a:cubicBezTo>
                  <a:cubicBezTo>
                    <a:pt x="1211659" y="122143"/>
                    <a:pt x="1239440" y="70946"/>
                    <a:pt x="1273968" y="53880"/>
                  </a:cubicBezTo>
                  <a:cubicBezTo>
                    <a:pt x="1308496" y="36814"/>
                    <a:pt x="1355725" y="38402"/>
                    <a:pt x="1383506" y="34830"/>
                  </a:cubicBezTo>
                  <a:cubicBezTo>
                    <a:pt x="1411287" y="31258"/>
                    <a:pt x="1419622" y="37608"/>
                    <a:pt x="1440656" y="32449"/>
                  </a:cubicBezTo>
                  <a:cubicBezTo>
                    <a:pt x="1461690" y="27290"/>
                    <a:pt x="1487090" y="8636"/>
                    <a:pt x="1509712" y="3874"/>
                  </a:cubicBezTo>
                  <a:cubicBezTo>
                    <a:pt x="1532334" y="-888"/>
                    <a:pt x="1555353" y="-1682"/>
                    <a:pt x="1576387" y="3874"/>
                  </a:cubicBezTo>
                  <a:cubicBezTo>
                    <a:pt x="1597421" y="9430"/>
                    <a:pt x="1635918" y="37212"/>
                    <a:pt x="1635918" y="37212"/>
                  </a:cubicBezTo>
                  <a:cubicBezTo>
                    <a:pt x="1662905" y="52293"/>
                    <a:pt x="1709340" y="84043"/>
                    <a:pt x="1738312" y="94362"/>
                  </a:cubicBezTo>
                  <a:cubicBezTo>
                    <a:pt x="1767284" y="104681"/>
                    <a:pt x="1786731" y="88408"/>
                    <a:pt x="1809750" y="99124"/>
                  </a:cubicBezTo>
                  <a:cubicBezTo>
                    <a:pt x="1832769" y="109840"/>
                    <a:pt x="1855391" y="142383"/>
                    <a:pt x="1876425" y="158655"/>
                  </a:cubicBezTo>
                  <a:cubicBezTo>
                    <a:pt x="1897459" y="174927"/>
                    <a:pt x="1914128" y="188818"/>
                    <a:pt x="1935956" y="196755"/>
                  </a:cubicBezTo>
                  <a:cubicBezTo>
                    <a:pt x="1957784" y="204692"/>
                    <a:pt x="1991915" y="200724"/>
                    <a:pt x="2007393" y="206280"/>
                  </a:cubicBezTo>
                  <a:cubicBezTo>
                    <a:pt x="2022871" y="211836"/>
                    <a:pt x="2019697" y="222949"/>
                    <a:pt x="2028825" y="230093"/>
                  </a:cubicBezTo>
                  <a:cubicBezTo>
                    <a:pt x="2037953" y="237237"/>
                    <a:pt x="2047081" y="245174"/>
                    <a:pt x="2062162" y="249143"/>
                  </a:cubicBezTo>
                  <a:cubicBezTo>
                    <a:pt x="2077243" y="253112"/>
                    <a:pt x="2102643" y="247158"/>
                    <a:pt x="2119312" y="253905"/>
                  </a:cubicBezTo>
                  <a:cubicBezTo>
                    <a:pt x="2135981" y="260652"/>
                    <a:pt x="2162175" y="289624"/>
                    <a:pt x="2162175" y="289624"/>
                  </a:cubicBezTo>
                  <a:cubicBezTo>
                    <a:pt x="2170509" y="295974"/>
                    <a:pt x="2169913" y="293989"/>
                    <a:pt x="2169318" y="292005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85921F67-EA81-4E96-9A3E-ABB5A1364769}"/>
                </a:ext>
              </a:extLst>
            </p:cNvPr>
            <p:cNvSpPr/>
            <p:nvPr/>
          </p:nvSpPr>
          <p:spPr>
            <a:xfrm>
              <a:off x="464614" y="1639410"/>
              <a:ext cx="3292808" cy="1157302"/>
            </a:xfrm>
            <a:custGeom>
              <a:avLst/>
              <a:gdLst>
                <a:gd name="connsiteX0" fmla="*/ 0 w 2171700"/>
                <a:gd name="connsiteY0" fmla="*/ 771007 h 801692"/>
                <a:gd name="connsiteX1" fmla="*/ 231775 w 2171700"/>
                <a:gd name="connsiteY1" fmla="*/ 767832 h 801692"/>
                <a:gd name="connsiteX2" fmla="*/ 330200 w 2171700"/>
                <a:gd name="connsiteY2" fmla="*/ 748782 h 801692"/>
                <a:gd name="connsiteX3" fmla="*/ 422275 w 2171700"/>
                <a:gd name="connsiteY3" fmla="*/ 748782 h 801692"/>
                <a:gd name="connsiteX4" fmla="*/ 504825 w 2171700"/>
                <a:gd name="connsiteY4" fmla="*/ 786882 h 801692"/>
                <a:gd name="connsiteX5" fmla="*/ 571500 w 2171700"/>
                <a:gd name="connsiteY5" fmla="*/ 796407 h 801692"/>
                <a:gd name="connsiteX6" fmla="*/ 635000 w 2171700"/>
                <a:gd name="connsiteY6" fmla="*/ 707507 h 801692"/>
                <a:gd name="connsiteX7" fmla="*/ 609600 w 2171700"/>
                <a:gd name="connsiteY7" fmla="*/ 602732 h 801692"/>
                <a:gd name="connsiteX8" fmla="*/ 628650 w 2171700"/>
                <a:gd name="connsiteY8" fmla="*/ 558282 h 801692"/>
                <a:gd name="connsiteX9" fmla="*/ 676275 w 2171700"/>
                <a:gd name="connsiteY9" fmla="*/ 529707 h 801692"/>
                <a:gd name="connsiteX10" fmla="*/ 717550 w 2171700"/>
                <a:gd name="connsiteY10" fmla="*/ 428107 h 801692"/>
                <a:gd name="connsiteX11" fmla="*/ 781050 w 2171700"/>
                <a:gd name="connsiteY11" fmla="*/ 396357 h 801692"/>
                <a:gd name="connsiteX12" fmla="*/ 790575 w 2171700"/>
                <a:gd name="connsiteY12" fmla="*/ 291582 h 801692"/>
                <a:gd name="connsiteX13" fmla="*/ 911225 w 2171700"/>
                <a:gd name="connsiteY13" fmla="*/ 215382 h 801692"/>
                <a:gd name="connsiteX14" fmla="*/ 965200 w 2171700"/>
                <a:gd name="connsiteY14" fmla="*/ 120132 h 801692"/>
                <a:gd name="connsiteX15" fmla="*/ 1041400 w 2171700"/>
                <a:gd name="connsiteY15" fmla="*/ 126482 h 801692"/>
                <a:gd name="connsiteX16" fmla="*/ 1181100 w 2171700"/>
                <a:gd name="connsiteY16" fmla="*/ 104257 h 801692"/>
                <a:gd name="connsiteX17" fmla="*/ 1254125 w 2171700"/>
                <a:gd name="connsiteY17" fmla="*/ 43932 h 801692"/>
                <a:gd name="connsiteX18" fmla="*/ 1352550 w 2171700"/>
                <a:gd name="connsiteY18" fmla="*/ 15357 h 801692"/>
                <a:gd name="connsiteX19" fmla="*/ 1428750 w 2171700"/>
                <a:gd name="connsiteY19" fmla="*/ 9007 h 801692"/>
                <a:gd name="connsiteX20" fmla="*/ 1670050 w 2171700"/>
                <a:gd name="connsiteY20" fmla="*/ 2657 h 801692"/>
                <a:gd name="connsiteX21" fmla="*/ 1793875 w 2171700"/>
                <a:gd name="connsiteY21" fmla="*/ 56632 h 801692"/>
                <a:gd name="connsiteX22" fmla="*/ 1946275 w 2171700"/>
                <a:gd name="connsiteY22" fmla="*/ 110607 h 801692"/>
                <a:gd name="connsiteX23" fmla="*/ 2066925 w 2171700"/>
                <a:gd name="connsiteY23" fmla="*/ 148707 h 801692"/>
                <a:gd name="connsiteX24" fmla="*/ 2136775 w 2171700"/>
                <a:gd name="connsiteY24" fmla="*/ 180457 h 801692"/>
                <a:gd name="connsiteX25" fmla="*/ 2171700 w 2171700"/>
                <a:gd name="connsiteY25" fmla="*/ 193157 h 80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1700" h="801692">
                  <a:moveTo>
                    <a:pt x="0" y="771007"/>
                  </a:moveTo>
                  <a:cubicBezTo>
                    <a:pt x="88371" y="771271"/>
                    <a:pt x="176742" y="771536"/>
                    <a:pt x="231775" y="767832"/>
                  </a:cubicBezTo>
                  <a:cubicBezTo>
                    <a:pt x="286808" y="764128"/>
                    <a:pt x="298450" y="751957"/>
                    <a:pt x="330200" y="748782"/>
                  </a:cubicBezTo>
                  <a:cubicBezTo>
                    <a:pt x="361950" y="745607"/>
                    <a:pt x="393171" y="742432"/>
                    <a:pt x="422275" y="748782"/>
                  </a:cubicBezTo>
                  <a:cubicBezTo>
                    <a:pt x="451379" y="755132"/>
                    <a:pt x="479954" y="778945"/>
                    <a:pt x="504825" y="786882"/>
                  </a:cubicBezTo>
                  <a:cubicBezTo>
                    <a:pt x="529696" y="794819"/>
                    <a:pt x="549804" y="809636"/>
                    <a:pt x="571500" y="796407"/>
                  </a:cubicBezTo>
                  <a:cubicBezTo>
                    <a:pt x="593196" y="783178"/>
                    <a:pt x="628650" y="739786"/>
                    <a:pt x="635000" y="707507"/>
                  </a:cubicBezTo>
                  <a:cubicBezTo>
                    <a:pt x="641350" y="675228"/>
                    <a:pt x="610658" y="627603"/>
                    <a:pt x="609600" y="602732"/>
                  </a:cubicBezTo>
                  <a:cubicBezTo>
                    <a:pt x="608542" y="577861"/>
                    <a:pt x="617537" y="570453"/>
                    <a:pt x="628650" y="558282"/>
                  </a:cubicBezTo>
                  <a:cubicBezTo>
                    <a:pt x="639763" y="546111"/>
                    <a:pt x="661458" y="551403"/>
                    <a:pt x="676275" y="529707"/>
                  </a:cubicBezTo>
                  <a:cubicBezTo>
                    <a:pt x="691092" y="508011"/>
                    <a:pt x="700088" y="450332"/>
                    <a:pt x="717550" y="428107"/>
                  </a:cubicBezTo>
                  <a:cubicBezTo>
                    <a:pt x="735012" y="405882"/>
                    <a:pt x="768879" y="419111"/>
                    <a:pt x="781050" y="396357"/>
                  </a:cubicBezTo>
                  <a:cubicBezTo>
                    <a:pt x="793221" y="373603"/>
                    <a:pt x="768879" y="321744"/>
                    <a:pt x="790575" y="291582"/>
                  </a:cubicBezTo>
                  <a:cubicBezTo>
                    <a:pt x="812271" y="261420"/>
                    <a:pt x="882121" y="243957"/>
                    <a:pt x="911225" y="215382"/>
                  </a:cubicBezTo>
                  <a:cubicBezTo>
                    <a:pt x="940329" y="186807"/>
                    <a:pt x="943504" y="134949"/>
                    <a:pt x="965200" y="120132"/>
                  </a:cubicBezTo>
                  <a:cubicBezTo>
                    <a:pt x="986896" y="105315"/>
                    <a:pt x="1005417" y="129128"/>
                    <a:pt x="1041400" y="126482"/>
                  </a:cubicBezTo>
                  <a:cubicBezTo>
                    <a:pt x="1077383" y="123836"/>
                    <a:pt x="1145646" y="118015"/>
                    <a:pt x="1181100" y="104257"/>
                  </a:cubicBezTo>
                  <a:cubicBezTo>
                    <a:pt x="1216554" y="90499"/>
                    <a:pt x="1225550" y="58749"/>
                    <a:pt x="1254125" y="43932"/>
                  </a:cubicBezTo>
                  <a:cubicBezTo>
                    <a:pt x="1282700" y="29115"/>
                    <a:pt x="1323446" y="21178"/>
                    <a:pt x="1352550" y="15357"/>
                  </a:cubicBezTo>
                  <a:cubicBezTo>
                    <a:pt x="1381654" y="9536"/>
                    <a:pt x="1375833" y="11124"/>
                    <a:pt x="1428750" y="9007"/>
                  </a:cubicBezTo>
                  <a:cubicBezTo>
                    <a:pt x="1481667" y="6890"/>
                    <a:pt x="1609196" y="-5281"/>
                    <a:pt x="1670050" y="2657"/>
                  </a:cubicBezTo>
                  <a:cubicBezTo>
                    <a:pt x="1730904" y="10595"/>
                    <a:pt x="1747838" y="38640"/>
                    <a:pt x="1793875" y="56632"/>
                  </a:cubicBezTo>
                  <a:cubicBezTo>
                    <a:pt x="1839912" y="74624"/>
                    <a:pt x="1900767" y="95261"/>
                    <a:pt x="1946275" y="110607"/>
                  </a:cubicBezTo>
                  <a:cubicBezTo>
                    <a:pt x="1991783" y="125953"/>
                    <a:pt x="2035175" y="137065"/>
                    <a:pt x="2066925" y="148707"/>
                  </a:cubicBezTo>
                  <a:cubicBezTo>
                    <a:pt x="2098675" y="160349"/>
                    <a:pt x="2119313" y="173049"/>
                    <a:pt x="2136775" y="180457"/>
                  </a:cubicBezTo>
                  <a:cubicBezTo>
                    <a:pt x="2154237" y="187865"/>
                    <a:pt x="2162968" y="190511"/>
                    <a:pt x="2171700" y="193157"/>
                  </a:cubicBezTo>
                </a:path>
              </a:pathLst>
            </a:cu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05156D26-4866-4A03-8B61-2F19F9C9B817}"/>
                </a:ext>
              </a:extLst>
            </p:cNvPr>
            <p:cNvSpPr/>
            <p:nvPr/>
          </p:nvSpPr>
          <p:spPr>
            <a:xfrm>
              <a:off x="473893" y="2178805"/>
              <a:ext cx="3274162" cy="1497816"/>
            </a:xfrm>
            <a:custGeom>
              <a:avLst/>
              <a:gdLst>
                <a:gd name="connsiteX0" fmla="*/ 0 w 2174081"/>
                <a:gd name="connsiteY0" fmla="*/ 955086 h 1009475"/>
                <a:gd name="connsiteX1" fmla="*/ 78581 w 2174081"/>
                <a:gd name="connsiteY1" fmla="*/ 969374 h 1009475"/>
                <a:gd name="connsiteX2" fmla="*/ 173831 w 2174081"/>
                <a:gd name="connsiteY2" fmla="*/ 986043 h 1009475"/>
                <a:gd name="connsiteX3" fmla="*/ 311944 w 2174081"/>
                <a:gd name="connsiteY3" fmla="*/ 1007474 h 1009475"/>
                <a:gd name="connsiteX4" fmla="*/ 376238 w 2174081"/>
                <a:gd name="connsiteY4" fmla="*/ 1007474 h 1009475"/>
                <a:gd name="connsiteX5" fmla="*/ 440531 w 2174081"/>
                <a:gd name="connsiteY5" fmla="*/ 997949 h 1009475"/>
                <a:gd name="connsiteX6" fmla="*/ 459581 w 2174081"/>
                <a:gd name="connsiteY6" fmla="*/ 976518 h 1009475"/>
                <a:gd name="connsiteX7" fmla="*/ 507206 w 2174081"/>
                <a:gd name="connsiteY7" fmla="*/ 976518 h 1009475"/>
                <a:gd name="connsiteX8" fmla="*/ 566738 w 2174081"/>
                <a:gd name="connsiteY8" fmla="*/ 981280 h 1009475"/>
                <a:gd name="connsiteX9" fmla="*/ 623888 w 2174081"/>
                <a:gd name="connsiteY9" fmla="*/ 964611 h 1009475"/>
                <a:gd name="connsiteX10" fmla="*/ 654844 w 2174081"/>
                <a:gd name="connsiteY10" fmla="*/ 959849 h 1009475"/>
                <a:gd name="connsiteX11" fmla="*/ 621506 w 2174081"/>
                <a:gd name="connsiteY11" fmla="*/ 945561 h 1009475"/>
                <a:gd name="connsiteX12" fmla="*/ 573881 w 2174081"/>
                <a:gd name="connsiteY12" fmla="*/ 938418 h 1009475"/>
                <a:gd name="connsiteX13" fmla="*/ 538163 w 2174081"/>
                <a:gd name="connsiteY13" fmla="*/ 928893 h 1009475"/>
                <a:gd name="connsiteX14" fmla="*/ 478631 w 2174081"/>
                <a:gd name="connsiteY14" fmla="*/ 936036 h 1009475"/>
                <a:gd name="connsiteX15" fmla="*/ 440531 w 2174081"/>
                <a:gd name="connsiteY15" fmla="*/ 931274 h 1009475"/>
                <a:gd name="connsiteX16" fmla="*/ 381000 w 2174081"/>
                <a:gd name="connsiteY16" fmla="*/ 940799 h 1009475"/>
                <a:gd name="connsiteX17" fmla="*/ 352425 w 2174081"/>
                <a:gd name="connsiteY17" fmla="*/ 926511 h 1009475"/>
                <a:gd name="connsiteX18" fmla="*/ 319088 w 2174081"/>
                <a:gd name="connsiteY18" fmla="*/ 902699 h 1009475"/>
                <a:gd name="connsiteX19" fmla="*/ 304800 w 2174081"/>
                <a:gd name="connsiteY19" fmla="*/ 900318 h 1009475"/>
                <a:gd name="connsiteX20" fmla="*/ 250031 w 2174081"/>
                <a:gd name="connsiteY20" fmla="*/ 888411 h 1009475"/>
                <a:gd name="connsiteX21" fmla="*/ 207169 w 2174081"/>
                <a:gd name="connsiteY21" fmla="*/ 888411 h 1009475"/>
                <a:gd name="connsiteX22" fmla="*/ 152400 w 2174081"/>
                <a:gd name="connsiteY22" fmla="*/ 869361 h 1009475"/>
                <a:gd name="connsiteX23" fmla="*/ 100013 w 2174081"/>
                <a:gd name="connsiteY23" fmla="*/ 833643 h 1009475"/>
                <a:gd name="connsiteX24" fmla="*/ 50006 w 2174081"/>
                <a:gd name="connsiteY24" fmla="*/ 788399 h 1009475"/>
                <a:gd name="connsiteX25" fmla="*/ 16669 w 2174081"/>
                <a:gd name="connsiteY25" fmla="*/ 762205 h 1009475"/>
                <a:gd name="connsiteX26" fmla="*/ 4763 w 2174081"/>
                <a:gd name="connsiteY26" fmla="*/ 759824 h 1009475"/>
                <a:gd name="connsiteX27" fmla="*/ 7144 w 2174081"/>
                <a:gd name="connsiteY27" fmla="*/ 702674 h 1009475"/>
                <a:gd name="connsiteX28" fmla="*/ 47625 w 2174081"/>
                <a:gd name="connsiteY28" fmla="*/ 683624 h 1009475"/>
                <a:gd name="connsiteX29" fmla="*/ 111919 w 2174081"/>
                <a:gd name="connsiteY29" fmla="*/ 674099 h 1009475"/>
                <a:gd name="connsiteX30" fmla="*/ 176213 w 2174081"/>
                <a:gd name="connsiteY30" fmla="*/ 674099 h 1009475"/>
                <a:gd name="connsiteX31" fmla="*/ 221456 w 2174081"/>
                <a:gd name="connsiteY31" fmla="*/ 671718 h 1009475"/>
                <a:gd name="connsiteX32" fmla="*/ 278606 w 2174081"/>
                <a:gd name="connsiteY32" fmla="*/ 664574 h 1009475"/>
                <a:gd name="connsiteX33" fmla="*/ 342900 w 2174081"/>
                <a:gd name="connsiteY33" fmla="*/ 671718 h 1009475"/>
                <a:gd name="connsiteX34" fmla="*/ 431006 w 2174081"/>
                <a:gd name="connsiteY34" fmla="*/ 671718 h 1009475"/>
                <a:gd name="connsiteX35" fmla="*/ 495300 w 2174081"/>
                <a:gd name="connsiteY35" fmla="*/ 686005 h 1009475"/>
                <a:gd name="connsiteX36" fmla="*/ 619125 w 2174081"/>
                <a:gd name="connsiteY36" fmla="*/ 712199 h 1009475"/>
                <a:gd name="connsiteX37" fmla="*/ 676275 w 2174081"/>
                <a:gd name="connsiteY37" fmla="*/ 712199 h 1009475"/>
                <a:gd name="connsiteX38" fmla="*/ 738188 w 2174081"/>
                <a:gd name="connsiteY38" fmla="*/ 745536 h 1009475"/>
                <a:gd name="connsiteX39" fmla="*/ 776288 w 2174081"/>
                <a:gd name="connsiteY39" fmla="*/ 786018 h 1009475"/>
                <a:gd name="connsiteX40" fmla="*/ 809625 w 2174081"/>
                <a:gd name="connsiteY40" fmla="*/ 786018 h 1009475"/>
                <a:gd name="connsiteX41" fmla="*/ 881063 w 2174081"/>
                <a:gd name="connsiteY41" fmla="*/ 743155 h 1009475"/>
                <a:gd name="connsiteX42" fmla="*/ 938213 w 2174081"/>
                <a:gd name="connsiteY42" fmla="*/ 688386 h 1009475"/>
                <a:gd name="connsiteX43" fmla="*/ 1004888 w 2174081"/>
                <a:gd name="connsiteY43" fmla="*/ 600280 h 1009475"/>
                <a:gd name="connsiteX44" fmla="*/ 1021556 w 2174081"/>
                <a:gd name="connsiteY44" fmla="*/ 545511 h 1009475"/>
                <a:gd name="connsiteX45" fmla="*/ 1028700 w 2174081"/>
                <a:gd name="connsiteY45" fmla="*/ 507411 h 1009475"/>
                <a:gd name="connsiteX46" fmla="*/ 1038225 w 2174081"/>
                <a:gd name="connsiteY46" fmla="*/ 374061 h 1009475"/>
                <a:gd name="connsiteX47" fmla="*/ 1073944 w 2174081"/>
                <a:gd name="connsiteY47" fmla="*/ 305005 h 1009475"/>
                <a:gd name="connsiteX48" fmla="*/ 1081088 w 2174081"/>
                <a:gd name="connsiteY48" fmla="*/ 254999 h 1009475"/>
                <a:gd name="connsiteX49" fmla="*/ 1116806 w 2174081"/>
                <a:gd name="connsiteY49" fmla="*/ 209755 h 1009475"/>
                <a:gd name="connsiteX50" fmla="*/ 1190625 w 2174081"/>
                <a:gd name="connsiteY50" fmla="*/ 200230 h 1009475"/>
                <a:gd name="connsiteX51" fmla="*/ 1221581 w 2174081"/>
                <a:gd name="connsiteY51" fmla="*/ 271668 h 1009475"/>
                <a:gd name="connsiteX52" fmla="*/ 1243013 w 2174081"/>
                <a:gd name="connsiteY52" fmla="*/ 328818 h 1009475"/>
                <a:gd name="connsiteX53" fmla="*/ 1290638 w 2174081"/>
                <a:gd name="connsiteY53" fmla="*/ 345486 h 1009475"/>
                <a:gd name="connsiteX54" fmla="*/ 1297781 w 2174081"/>
                <a:gd name="connsiteY54" fmla="*/ 285955 h 1009475"/>
                <a:gd name="connsiteX55" fmla="*/ 1290638 w 2174081"/>
                <a:gd name="connsiteY55" fmla="*/ 185943 h 1009475"/>
                <a:gd name="connsiteX56" fmla="*/ 1276350 w 2174081"/>
                <a:gd name="connsiteY56" fmla="*/ 121649 h 1009475"/>
                <a:gd name="connsiteX57" fmla="*/ 1304925 w 2174081"/>
                <a:gd name="connsiteY57" fmla="*/ 62118 h 1009475"/>
                <a:gd name="connsiteX58" fmla="*/ 1345406 w 2174081"/>
                <a:gd name="connsiteY58" fmla="*/ 50211 h 1009475"/>
                <a:gd name="connsiteX59" fmla="*/ 1393031 w 2174081"/>
                <a:gd name="connsiteY59" fmla="*/ 54974 h 1009475"/>
                <a:gd name="connsiteX60" fmla="*/ 1416844 w 2174081"/>
                <a:gd name="connsiteY60" fmla="*/ 93074 h 1009475"/>
                <a:gd name="connsiteX61" fmla="*/ 1445419 w 2174081"/>
                <a:gd name="connsiteY61" fmla="*/ 140699 h 1009475"/>
                <a:gd name="connsiteX62" fmla="*/ 1490663 w 2174081"/>
                <a:gd name="connsiteY62" fmla="*/ 228805 h 1009475"/>
                <a:gd name="connsiteX63" fmla="*/ 1516856 w 2174081"/>
                <a:gd name="connsiteY63" fmla="*/ 283574 h 1009475"/>
                <a:gd name="connsiteX64" fmla="*/ 1533525 w 2174081"/>
                <a:gd name="connsiteY64" fmla="*/ 364536 h 1009475"/>
                <a:gd name="connsiteX65" fmla="*/ 1524000 w 2174081"/>
                <a:gd name="connsiteY65" fmla="*/ 416924 h 1009475"/>
                <a:gd name="connsiteX66" fmla="*/ 1540669 w 2174081"/>
                <a:gd name="connsiteY66" fmla="*/ 450261 h 1009475"/>
                <a:gd name="connsiteX67" fmla="*/ 1554956 w 2174081"/>
                <a:gd name="connsiteY67" fmla="*/ 481218 h 1009475"/>
                <a:gd name="connsiteX68" fmla="*/ 1566863 w 2174081"/>
                <a:gd name="connsiteY68" fmla="*/ 535986 h 1009475"/>
                <a:gd name="connsiteX69" fmla="*/ 1574006 w 2174081"/>
                <a:gd name="connsiteY69" fmla="*/ 533605 h 1009475"/>
                <a:gd name="connsiteX70" fmla="*/ 1624013 w 2174081"/>
                <a:gd name="connsiteY70" fmla="*/ 493124 h 1009475"/>
                <a:gd name="connsiteX71" fmla="*/ 1662113 w 2174081"/>
                <a:gd name="connsiteY71" fmla="*/ 428830 h 1009475"/>
                <a:gd name="connsiteX72" fmla="*/ 1671638 w 2174081"/>
                <a:gd name="connsiteY72" fmla="*/ 321674 h 1009475"/>
                <a:gd name="connsiteX73" fmla="*/ 1640681 w 2174081"/>
                <a:gd name="connsiteY73" fmla="*/ 104980 h 1009475"/>
                <a:gd name="connsiteX74" fmla="*/ 1633538 w 2174081"/>
                <a:gd name="connsiteY74" fmla="*/ 31161 h 1009475"/>
                <a:gd name="connsiteX75" fmla="*/ 1662113 w 2174081"/>
                <a:gd name="connsiteY75" fmla="*/ 205 h 1009475"/>
                <a:gd name="connsiteX76" fmla="*/ 1740694 w 2174081"/>
                <a:gd name="connsiteY76" fmla="*/ 16874 h 1009475"/>
                <a:gd name="connsiteX77" fmla="*/ 1814513 w 2174081"/>
                <a:gd name="connsiteY77" fmla="*/ 31161 h 1009475"/>
                <a:gd name="connsiteX78" fmla="*/ 1831181 w 2174081"/>
                <a:gd name="connsiteY78" fmla="*/ 9730 h 1009475"/>
                <a:gd name="connsiteX79" fmla="*/ 1871663 w 2174081"/>
                <a:gd name="connsiteY79" fmla="*/ 12111 h 1009475"/>
                <a:gd name="connsiteX80" fmla="*/ 1900238 w 2174081"/>
                <a:gd name="connsiteY80" fmla="*/ 59736 h 1009475"/>
                <a:gd name="connsiteX81" fmla="*/ 1945481 w 2174081"/>
                <a:gd name="connsiteY81" fmla="*/ 78786 h 1009475"/>
                <a:gd name="connsiteX82" fmla="*/ 1976438 w 2174081"/>
                <a:gd name="connsiteY82" fmla="*/ 116886 h 1009475"/>
                <a:gd name="connsiteX83" fmla="*/ 1997869 w 2174081"/>
                <a:gd name="connsiteY83" fmla="*/ 121649 h 1009475"/>
                <a:gd name="connsiteX84" fmla="*/ 2005013 w 2174081"/>
                <a:gd name="connsiteY84" fmla="*/ 154986 h 1009475"/>
                <a:gd name="connsiteX85" fmla="*/ 2062163 w 2174081"/>
                <a:gd name="connsiteY85" fmla="*/ 164511 h 1009475"/>
                <a:gd name="connsiteX86" fmla="*/ 2083594 w 2174081"/>
                <a:gd name="connsiteY86" fmla="*/ 200230 h 1009475"/>
                <a:gd name="connsiteX87" fmla="*/ 2102644 w 2174081"/>
                <a:gd name="connsiteY87" fmla="*/ 221661 h 1009475"/>
                <a:gd name="connsiteX88" fmla="*/ 2124075 w 2174081"/>
                <a:gd name="connsiteY88" fmla="*/ 269286 h 1009475"/>
                <a:gd name="connsiteX89" fmla="*/ 2145506 w 2174081"/>
                <a:gd name="connsiteY89" fmla="*/ 290718 h 1009475"/>
                <a:gd name="connsiteX90" fmla="*/ 2174081 w 2174081"/>
                <a:gd name="connsiteY90" fmla="*/ 324055 h 100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74081" h="1009475">
                  <a:moveTo>
                    <a:pt x="0" y="955086"/>
                  </a:moveTo>
                  <a:lnTo>
                    <a:pt x="78581" y="969374"/>
                  </a:lnTo>
                  <a:lnTo>
                    <a:pt x="173831" y="986043"/>
                  </a:lnTo>
                  <a:cubicBezTo>
                    <a:pt x="212725" y="992393"/>
                    <a:pt x="278210" y="1003902"/>
                    <a:pt x="311944" y="1007474"/>
                  </a:cubicBezTo>
                  <a:cubicBezTo>
                    <a:pt x="345679" y="1011046"/>
                    <a:pt x="354807" y="1009062"/>
                    <a:pt x="376238" y="1007474"/>
                  </a:cubicBezTo>
                  <a:cubicBezTo>
                    <a:pt x="397669" y="1005886"/>
                    <a:pt x="426641" y="1003108"/>
                    <a:pt x="440531" y="997949"/>
                  </a:cubicBezTo>
                  <a:cubicBezTo>
                    <a:pt x="454421" y="992790"/>
                    <a:pt x="448469" y="980090"/>
                    <a:pt x="459581" y="976518"/>
                  </a:cubicBezTo>
                  <a:cubicBezTo>
                    <a:pt x="470693" y="972946"/>
                    <a:pt x="489347" y="975724"/>
                    <a:pt x="507206" y="976518"/>
                  </a:cubicBezTo>
                  <a:cubicBezTo>
                    <a:pt x="525066" y="977312"/>
                    <a:pt x="547291" y="983264"/>
                    <a:pt x="566738" y="981280"/>
                  </a:cubicBezTo>
                  <a:cubicBezTo>
                    <a:pt x="586185" y="979296"/>
                    <a:pt x="609204" y="968183"/>
                    <a:pt x="623888" y="964611"/>
                  </a:cubicBezTo>
                  <a:cubicBezTo>
                    <a:pt x="638572" y="961039"/>
                    <a:pt x="655241" y="963024"/>
                    <a:pt x="654844" y="959849"/>
                  </a:cubicBezTo>
                  <a:cubicBezTo>
                    <a:pt x="654447" y="956674"/>
                    <a:pt x="635000" y="949133"/>
                    <a:pt x="621506" y="945561"/>
                  </a:cubicBezTo>
                  <a:cubicBezTo>
                    <a:pt x="608012" y="941989"/>
                    <a:pt x="587772" y="941196"/>
                    <a:pt x="573881" y="938418"/>
                  </a:cubicBezTo>
                  <a:cubicBezTo>
                    <a:pt x="559991" y="935640"/>
                    <a:pt x="554038" y="929290"/>
                    <a:pt x="538163" y="928893"/>
                  </a:cubicBezTo>
                  <a:cubicBezTo>
                    <a:pt x="522288" y="928496"/>
                    <a:pt x="494903" y="935639"/>
                    <a:pt x="478631" y="936036"/>
                  </a:cubicBezTo>
                  <a:cubicBezTo>
                    <a:pt x="462359" y="936433"/>
                    <a:pt x="456803" y="930480"/>
                    <a:pt x="440531" y="931274"/>
                  </a:cubicBezTo>
                  <a:cubicBezTo>
                    <a:pt x="424259" y="932068"/>
                    <a:pt x="395684" y="941593"/>
                    <a:pt x="381000" y="940799"/>
                  </a:cubicBezTo>
                  <a:cubicBezTo>
                    <a:pt x="366316" y="940005"/>
                    <a:pt x="362744" y="932861"/>
                    <a:pt x="352425" y="926511"/>
                  </a:cubicBezTo>
                  <a:cubicBezTo>
                    <a:pt x="342106" y="920161"/>
                    <a:pt x="327025" y="907064"/>
                    <a:pt x="319088" y="902699"/>
                  </a:cubicBezTo>
                  <a:cubicBezTo>
                    <a:pt x="311151" y="898334"/>
                    <a:pt x="316309" y="902699"/>
                    <a:pt x="304800" y="900318"/>
                  </a:cubicBezTo>
                  <a:cubicBezTo>
                    <a:pt x="293291" y="897937"/>
                    <a:pt x="266303" y="890395"/>
                    <a:pt x="250031" y="888411"/>
                  </a:cubicBezTo>
                  <a:cubicBezTo>
                    <a:pt x="233759" y="886427"/>
                    <a:pt x="223441" y="891586"/>
                    <a:pt x="207169" y="888411"/>
                  </a:cubicBezTo>
                  <a:cubicBezTo>
                    <a:pt x="190897" y="885236"/>
                    <a:pt x="170259" y="878489"/>
                    <a:pt x="152400" y="869361"/>
                  </a:cubicBezTo>
                  <a:cubicBezTo>
                    <a:pt x="134541" y="860233"/>
                    <a:pt x="117079" y="847137"/>
                    <a:pt x="100013" y="833643"/>
                  </a:cubicBezTo>
                  <a:cubicBezTo>
                    <a:pt x="82947" y="820149"/>
                    <a:pt x="63897" y="800305"/>
                    <a:pt x="50006" y="788399"/>
                  </a:cubicBezTo>
                  <a:cubicBezTo>
                    <a:pt x="36115" y="776493"/>
                    <a:pt x="24210" y="766967"/>
                    <a:pt x="16669" y="762205"/>
                  </a:cubicBezTo>
                  <a:cubicBezTo>
                    <a:pt x="9129" y="757442"/>
                    <a:pt x="6351" y="769746"/>
                    <a:pt x="4763" y="759824"/>
                  </a:cubicBezTo>
                  <a:cubicBezTo>
                    <a:pt x="3175" y="749902"/>
                    <a:pt x="0" y="715374"/>
                    <a:pt x="7144" y="702674"/>
                  </a:cubicBezTo>
                  <a:cubicBezTo>
                    <a:pt x="14288" y="689974"/>
                    <a:pt x="30162" y="688387"/>
                    <a:pt x="47625" y="683624"/>
                  </a:cubicBezTo>
                  <a:cubicBezTo>
                    <a:pt x="65088" y="678861"/>
                    <a:pt x="90488" y="675687"/>
                    <a:pt x="111919" y="674099"/>
                  </a:cubicBezTo>
                  <a:cubicBezTo>
                    <a:pt x="133350" y="672511"/>
                    <a:pt x="157957" y="674496"/>
                    <a:pt x="176213" y="674099"/>
                  </a:cubicBezTo>
                  <a:cubicBezTo>
                    <a:pt x="194469" y="673702"/>
                    <a:pt x="204391" y="673305"/>
                    <a:pt x="221456" y="671718"/>
                  </a:cubicBezTo>
                  <a:cubicBezTo>
                    <a:pt x="238521" y="670131"/>
                    <a:pt x="258365" y="664574"/>
                    <a:pt x="278606" y="664574"/>
                  </a:cubicBezTo>
                  <a:cubicBezTo>
                    <a:pt x="298847" y="664574"/>
                    <a:pt x="317500" y="670527"/>
                    <a:pt x="342900" y="671718"/>
                  </a:cubicBezTo>
                  <a:cubicBezTo>
                    <a:pt x="368300" y="672909"/>
                    <a:pt x="405606" y="669337"/>
                    <a:pt x="431006" y="671718"/>
                  </a:cubicBezTo>
                  <a:cubicBezTo>
                    <a:pt x="456406" y="674099"/>
                    <a:pt x="495300" y="686005"/>
                    <a:pt x="495300" y="686005"/>
                  </a:cubicBezTo>
                  <a:cubicBezTo>
                    <a:pt x="526653" y="692752"/>
                    <a:pt x="588963" y="707833"/>
                    <a:pt x="619125" y="712199"/>
                  </a:cubicBezTo>
                  <a:cubicBezTo>
                    <a:pt x="649287" y="716565"/>
                    <a:pt x="656431" y="706643"/>
                    <a:pt x="676275" y="712199"/>
                  </a:cubicBezTo>
                  <a:cubicBezTo>
                    <a:pt x="696119" y="717755"/>
                    <a:pt x="721519" y="733233"/>
                    <a:pt x="738188" y="745536"/>
                  </a:cubicBezTo>
                  <a:cubicBezTo>
                    <a:pt x="754857" y="757839"/>
                    <a:pt x="764382" y="779271"/>
                    <a:pt x="776288" y="786018"/>
                  </a:cubicBezTo>
                  <a:cubicBezTo>
                    <a:pt x="788194" y="792765"/>
                    <a:pt x="792163" y="793162"/>
                    <a:pt x="809625" y="786018"/>
                  </a:cubicBezTo>
                  <a:cubicBezTo>
                    <a:pt x="827087" y="778874"/>
                    <a:pt x="859632" y="759427"/>
                    <a:pt x="881063" y="743155"/>
                  </a:cubicBezTo>
                  <a:cubicBezTo>
                    <a:pt x="902494" y="726883"/>
                    <a:pt x="917576" y="712198"/>
                    <a:pt x="938213" y="688386"/>
                  </a:cubicBezTo>
                  <a:cubicBezTo>
                    <a:pt x="958850" y="664574"/>
                    <a:pt x="990997" y="624093"/>
                    <a:pt x="1004888" y="600280"/>
                  </a:cubicBezTo>
                  <a:cubicBezTo>
                    <a:pt x="1018779" y="576467"/>
                    <a:pt x="1017587" y="560989"/>
                    <a:pt x="1021556" y="545511"/>
                  </a:cubicBezTo>
                  <a:cubicBezTo>
                    <a:pt x="1025525" y="530033"/>
                    <a:pt x="1025922" y="535986"/>
                    <a:pt x="1028700" y="507411"/>
                  </a:cubicBezTo>
                  <a:cubicBezTo>
                    <a:pt x="1031478" y="478836"/>
                    <a:pt x="1030684" y="407795"/>
                    <a:pt x="1038225" y="374061"/>
                  </a:cubicBezTo>
                  <a:cubicBezTo>
                    <a:pt x="1045766" y="340327"/>
                    <a:pt x="1066800" y="324849"/>
                    <a:pt x="1073944" y="305005"/>
                  </a:cubicBezTo>
                  <a:cubicBezTo>
                    <a:pt x="1081088" y="285161"/>
                    <a:pt x="1073944" y="270874"/>
                    <a:pt x="1081088" y="254999"/>
                  </a:cubicBezTo>
                  <a:cubicBezTo>
                    <a:pt x="1088232" y="239124"/>
                    <a:pt x="1098550" y="218883"/>
                    <a:pt x="1116806" y="209755"/>
                  </a:cubicBezTo>
                  <a:cubicBezTo>
                    <a:pt x="1135062" y="200627"/>
                    <a:pt x="1173162" y="189911"/>
                    <a:pt x="1190625" y="200230"/>
                  </a:cubicBezTo>
                  <a:cubicBezTo>
                    <a:pt x="1208088" y="210549"/>
                    <a:pt x="1212850" y="250237"/>
                    <a:pt x="1221581" y="271668"/>
                  </a:cubicBezTo>
                  <a:cubicBezTo>
                    <a:pt x="1230312" y="293099"/>
                    <a:pt x="1231504" y="316515"/>
                    <a:pt x="1243013" y="328818"/>
                  </a:cubicBezTo>
                  <a:cubicBezTo>
                    <a:pt x="1254522" y="341121"/>
                    <a:pt x="1281510" y="352630"/>
                    <a:pt x="1290638" y="345486"/>
                  </a:cubicBezTo>
                  <a:cubicBezTo>
                    <a:pt x="1299766" y="338342"/>
                    <a:pt x="1297781" y="312545"/>
                    <a:pt x="1297781" y="285955"/>
                  </a:cubicBezTo>
                  <a:cubicBezTo>
                    <a:pt x="1297781" y="259365"/>
                    <a:pt x="1294210" y="213327"/>
                    <a:pt x="1290638" y="185943"/>
                  </a:cubicBezTo>
                  <a:cubicBezTo>
                    <a:pt x="1287066" y="158559"/>
                    <a:pt x="1273969" y="142286"/>
                    <a:pt x="1276350" y="121649"/>
                  </a:cubicBezTo>
                  <a:cubicBezTo>
                    <a:pt x="1278731" y="101011"/>
                    <a:pt x="1293416" y="74024"/>
                    <a:pt x="1304925" y="62118"/>
                  </a:cubicBezTo>
                  <a:cubicBezTo>
                    <a:pt x="1316434" y="50212"/>
                    <a:pt x="1330722" y="51402"/>
                    <a:pt x="1345406" y="50211"/>
                  </a:cubicBezTo>
                  <a:cubicBezTo>
                    <a:pt x="1360090" y="49020"/>
                    <a:pt x="1381125" y="47830"/>
                    <a:pt x="1393031" y="54974"/>
                  </a:cubicBezTo>
                  <a:cubicBezTo>
                    <a:pt x="1404937" y="62118"/>
                    <a:pt x="1408113" y="78787"/>
                    <a:pt x="1416844" y="93074"/>
                  </a:cubicBezTo>
                  <a:cubicBezTo>
                    <a:pt x="1425575" y="107361"/>
                    <a:pt x="1433116" y="118077"/>
                    <a:pt x="1445419" y="140699"/>
                  </a:cubicBezTo>
                  <a:cubicBezTo>
                    <a:pt x="1457722" y="163321"/>
                    <a:pt x="1478757" y="204993"/>
                    <a:pt x="1490663" y="228805"/>
                  </a:cubicBezTo>
                  <a:cubicBezTo>
                    <a:pt x="1502569" y="252617"/>
                    <a:pt x="1509712" y="260952"/>
                    <a:pt x="1516856" y="283574"/>
                  </a:cubicBezTo>
                  <a:cubicBezTo>
                    <a:pt x="1524000" y="306196"/>
                    <a:pt x="1532334" y="342311"/>
                    <a:pt x="1533525" y="364536"/>
                  </a:cubicBezTo>
                  <a:cubicBezTo>
                    <a:pt x="1534716" y="386761"/>
                    <a:pt x="1522809" y="402637"/>
                    <a:pt x="1524000" y="416924"/>
                  </a:cubicBezTo>
                  <a:cubicBezTo>
                    <a:pt x="1525191" y="431211"/>
                    <a:pt x="1535510" y="439545"/>
                    <a:pt x="1540669" y="450261"/>
                  </a:cubicBezTo>
                  <a:cubicBezTo>
                    <a:pt x="1545828" y="460977"/>
                    <a:pt x="1550590" y="466931"/>
                    <a:pt x="1554956" y="481218"/>
                  </a:cubicBezTo>
                  <a:cubicBezTo>
                    <a:pt x="1559322" y="495505"/>
                    <a:pt x="1563688" y="527255"/>
                    <a:pt x="1566863" y="535986"/>
                  </a:cubicBezTo>
                  <a:cubicBezTo>
                    <a:pt x="1570038" y="544717"/>
                    <a:pt x="1564481" y="540749"/>
                    <a:pt x="1574006" y="533605"/>
                  </a:cubicBezTo>
                  <a:cubicBezTo>
                    <a:pt x="1583531" y="526461"/>
                    <a:pt x="1609329" y="510586"/>
                    <a:pt x="1624013" y="493124"/>
                  </a:cubicBezTo>
                  <a:cubicBezTo>
                    <a:pt x="1638697" y="475662"/>
                    <a:pt x="1654175" y="457405"/>
                    <a:pt x="1662113" y="428830"/>
                  </a:cubicBezTo>
                  <a:cubicBezTo>
                    <a:pt x="1670051" y="400255"/>
                    <a:pt x="1675210" y="375649"/>
                    <a:pt x="1671638" y="321674"/>
                  </a:cubicBezTo>
                  <a:cubicBezTo>
                    <a:pt x="1668066" y="267699"/>
                    <a:pt x="1647031" y="153399"/>
                    <a:pt x="1640681" y="104980"/>
                  </a:cubicBezTo>
                  <a:cubicBezTo>
                    <a:pt x="1634331" y="56561"/>
                    <a:pt x="1629966" y="48623"/>
                    <a:pt x="1633538" y="31161"/>
                  </a:cubicBezTo>
                  <a:cubicBezTo>
                    <a:pt x="1637110" y="13699"/>
                    <a:pt x="1644254" y="2586"/>
                    <a:pt x="1662113" y="205"/>
                  </a:cubicBezTo>
                  <a:cubicBezTo>
                    <a:pt x="1679972" y="-2176"/>
                    <a:pt x="1740694" y="16874"/>
                    <a:pt x="1740694" y="16874"/>
                  </a:cubicBezTo>
                  <a:cubicBezTo>
                    <a:pt x="1766094" y="22033"/>
                    <a:pt x="1799432" y="32352"/>
                    <a:pt x="1814513" y="31161"/>
                  </a:cubicBezTo>
                  <a:cubicBezTo>
                    <a:pt x="1829594" y="29970"/>
                    <a:pt x="1821656" y="12905"/>
                    <a:pt x="1831181" y="9730"/>
                  </a:cubicBezTo>
                  <a:cubicBezTo>
                    <a:pt x="1840706" y="6555"/>
                    <a:pt x="1860154" y="3777"/>
                    <a:pt x="1871663" y="12111"/>
                  </a:cubicBezTo>
                  <a:cubicBezTo>
                    <a:pt x="1883172" y="20445"/>
                    <a:pt x="1887935" y="48624"/>
                    <a:pt x="1900238" y="59736"/>
                  </a:cubicBezTo>
                  <a:cubicBezTo>
                    <a:pt x="1912541" y="70848"/>
                    <a:pt x="1932781" y="69261"/>
                    <a:pt x="1945481" y="78786"/>
                  </a:cubicBezTo>
                  <a:cubicBezTo>
                    <a:pt x="1958181" y="88311"/>
                    <a:pt x="1967707" y="109742"/>
                    <a:pt x="1976438" y="116886"/>
                  </a:cubicBezTo>
                  <a:cubicBezTo>
                    <a:pt x="1985169" y="124030"/>
                    <a:pt x="1993107" y="115299"/>
                    <a:pt x="1997869" y="121649"/>
                  </a:cubicBezTo>
                  <a:cubicBezTo>
                    <a:pt x="2002631" y="127999"/>
                    <a:pt x="1994297" y="147842"/>
                    <a:pt x="2005013" y="154986"/>
                  </a:cubicBezTo>
                  <a:cubicBezTo>
                    <a:pt x="2015729" y="162130"/>
                    <a:pt x="2049066" y="156970"/>
                    <a:pt x="2062163" y="164511"/>
                  </a:cubicBezTo>
                  <a:cubicBezTo>
                    <a:pt x="2075260" y="172052"/>
                    <a:pt x="2076847" y="190705"/>
                    <a:pt x="2083594" y="200230"/>
                  </a:cubicBezTo>
                  <a:cubicBezTo>
                    <a:pt x="2090341" y="209755"/>
                    <a:pt x="2095897" y="210152"/>
                    <a:pt x="2102644" y="221661"/>
                  </a:cubicBezTo>
                  <a:cubicBezTo>
                    <a:pt x="2109391" y="233170"/>
                    <a:pt x="2116931" y="257777"/>
                    <a:pt x="2124075" y="269286"/>
                  </a:cubicBezTo>
                  <a:cubicBezTo>
                    <a:pt x="2131219" y="280795"/>
                    <a:pt x="2137172" y="281590"/>
                    <a:pt x="2145506" y="290718"/>
                  </a:cubicBezTo>
                  <a:cubicBezTo>
                    <a:pt x="2153840" y="299846"/>
                    <a:pt x="2163960" y="311950"/>
                    <a:pt x="2174081" y="324055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7" name="Groupe 366">
            <a:extLst>
              <a:ext uri="{FF2B5EF4-FFF2-40B4-BE49-F238E27FC236}">
                <a16:creationId xmlns:a16="http://schemas.microsoft.com/office/drawing/2014/main" id="{438DD6B3-AF3F-4C75-8032-924148E7FD56}"/>
              </a:ext>
            </a:extLst>
          </p:cNvPr>
          <p:cNvGrpSpPr/>
          <p:nvPr/>
        </p:nvGrpSpPr>
        <p:grpSpPr>
          <a:xfrm>
            <a:off x="3161618" y="1551850"/>
            <a:ext cx="2873081" cy="2197033"/>
            <a:chOff x="3845906" y="1604963"/>
            <a:chExt cx="3303531" cy="2463570"/>
          </a:xfrm>
        </p:grpSpPr>
        <p:pic>
          <p:nvPicPr>
            <p:cNvPr id="341" name="Image 340">
              <a:extLst>
                <a:ext uri="{FF2B5EF4-FFF2-40B4-BE49-F238E27FC236}">
                  <a16:creationId xmlns:a16="http://schemas.microsoft.com/office/drawing/2014/main" id="{0B5BC4A5-34E0-4AE5-89D9-9AF82097A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5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5906" y="1612232"/>
              <a:ext cx="3287665" cy="2456301"/>
            </a:xfrm>
            <a:prstGeom prst="rect">
              <a:avLst/>
            </a:prstGeom>
          </p:spPr>
        </p:pic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2A21B11-54E3-43BE-83E9-6BC99CD14D6E}"/>
                </a:ext>
              </a:extLst>
            </p:cNvPr>
            <p:cNvSpPr/>
            <p:nvPr/>
          </p:nvSpPr>
          <p:spPr>
            <a:xfrm>
              <a:off x="3848100" y="1955873"/>
              <a:ext cx="3301337" cy="2067207"/>
            </a:xfrm>
            <a:custGeom>
              <a:avLst/>
              <a:gdLst>
                <a:gd name="connsiteX0" fmla="*/ 0 w 3301337"/>
                <a:gd name="connsiteY0" fmla="*/ 290040 h 2067207"/>
                <a:gd name="connsiteX1" fmla="*/ 61913 w 3301337"/>
                <a:gd name="connsiteY1" fmla="*/ 342427 h 2067207"/>
                <a:gd name="connsiteX2" fmla="*/ 123825 w 3301337"/>
                <a:gd name="connsiteY2" fmla="*/ 304327 h 2067207"/>
                <a:gd name="connsiteX3" fmla="*/ 204788 w 3301337"/>
                <a:gd name="connsiteY3" fmla="*/ 304327 h 2067207"/>
                <a:gd name="connsiteX4" fmla="*/ 247650 w 3301337"/>
                <a:gd name="connsiteY4" fmla="*/ 361477 h 2067207"/>
                <a:gd name="connsiteX5" fmla="*/ 323850 w 3301337"/>
                <a:gd name="connsiteY5" fmla="*/ 294802 h 2067207"/>
                <a:gd name="connsiteX6" fmla="*/ 395288 w 3301337"/>
                <a:gd name="connsiteY6" fmla="*/ 223365 h 2067207"/>
                <a:gd name="connsiteX7" fmla="*/ 523875 w 3301337"/>
                <a:gd name="connsiteY7" fmla="*/ 223365 h 2067207"/>
                <a:gd name="connsiteX8" fmla="*/ 609600 w 3301337"/>
                <a:gd name="connsiteY8" fmla="*/ 190027 h 2067207"/>
                <a:gd name="connsiteX9" fmla="*/ 666750 w 3301337"/>
                <a:gd name="connsiteY9" fmla="*/ 147165 h 2067207"/>
                <a:gd name="connsiteX10" fmla="*/ 742950 w 3301337"/>
                <a:gd name="connsiteY10" fmla="*/ 137640 h 2067207"/>
                <a:gd name="connsiteX11" fmla="*/ 852488 w 3301337"/>
                <a:gd name="connsiteY11" fmla="*/ 70965 h 2067207"/>
                <a:gd name="connsiteX12" fmla="*/ 938213 w 3301337"/>
                <a:gd name="connsiteY12" fmla="*/ 9052 h 2067207"/>
                <a:gd name="connsiteX13" fmla="*/ 1100138 w 3301337"/>
                <a:gd name="connsiteY13" fmla="*/ 4290 h 2067207"/>
                <a:gd name="connsiteX14" fmla="*/ 1157288 w 3301337"/>
                <a:gd name="connsiteY14" fmla="*/ 47152 h 2067207"/>
                <a:gd name="connsiteX15" fmla="*/ 1181100 w 3301337"/>
                <a:gd name="connsiteY15" fmla="*/ 156690 h 2067207"/>
                <a:gd name="connsiteX16" fmla="*/ 1157288 w 3301337"/>
                <a:gd name="connsiteY16" fmla="*/ 261465 h 2067207"/>
                <a:gd name="connsiteX17" fmla="*/ 1123950 w 3301337"/>
                <a:gd name="connsiteY17" fmla="*/ 361477 h 2067207"/>
                <a:gd name="connsiteX18" fmla="*/ 1038225 w 3301337"/>
                <a:gd name="connsiteY18" fmla="*/ 504352 h 2067207"/>
                <a:gd name="connsiteX19" fmla="*/ 900113 w 3301337"/>
                <a:gd name="connsiteY19" fmla="*/ 585315 h 2067207"/>
                <a:gd name="connsiteX20" fmla="*/ 800100 w 3301337"/>
                <a:gd name="connsiteY20" fmla="*/ 618652 h 2067207"/>
                <a:gd name="connsiteX21" fmla="*/ 762000 w 3301337"/>
                <a:gd name="connsiteY21" fmla="*/ 637702 h 2067207"/>
                <a:gd name="connsiteX22" fmla="*/ 762000 w 3301337"/>
                <a:gd name="connsiteY22" fmla="*/ 699615 h 2067207"/>
                <a:gd name="connsiteX23" fmla="*/ 838200 w 3301337"/>
                <a:gd name="connsiteY23" fmla="*/ 775815 h 2067207"/>
                <a:gd name="connsiteX24" fmla="*/ 971550 w 3301337"/>
                <a:gd name="connsiteY24" fmla="*/ 837727 h 2067207"/>
                <a:gd name="connsiteX25" fmla="*/ 1166813 w 3301337"/>
                <a:gd name="connsiteY25" fmla="*/ 899640 h 2067207"/>
                <a:gd name="connsiteX26" fmla="*/ 1290638 w 3301337"/>
                <a:gd name="connsiteY26" fmla="*/ 771052 h 2067207"/>
                <a:gd name="connsiteX27" fmla="*/ 1362075 w 3301337"/>
                <a:gd name="connsiteY27" fmla="*/ 618652 h 2067207"/>
                <a:gd name="connsiteX28" fmla="*/ 1481138 w 3301337"/>
                <a:gd name="connsiteY28" fmla="*/ 585315 h 2067207"/>
                <a:gd name="connsiteX29" fmla="*/ 1619250 w 3301337"/>
                <a:gd name="connsiteY29" fmla="*/ 571027 h 2067207"/>
                <a:gd name="connsiteX30" fmla="*/ 1695450 w 3301337"/>
                <a:gd name="connsiteY30" fmla="*/ 647227 h 2067207"/>
                <a:gd name="connsiteX31" fmla="*/ 1714500 w 3301337"/>
                <a:gd name="connsiteY31" fmla="*/ 794865 h 2067207"/>
                <a:gd name="connsiteX32" fmla="*/ 1614488 w 3301337"/>
                <a:gd name="connsiteY32" fmla="*/ 966315 h 2067207"/>
                <a:gd name="connsiteX33" fmla="*/ 1547813 w 3301337"/>
                <a:gd name="connsiteY33" fmla="*/ 1175865 h 2067207"/>
                <a:gd name="connsiteX34" fmla="*/ 1576388 w 3301337"/>
                <a:gd name="connsiteY34" fmla="*/ 1356840 h 2067207"/>
                <a:gd name="connsiteX35" fmla="*/ 1662113 w 3301337"/>
                <a:gd name="connsiteY35" fmla="*/ 1199677 h 2067207"/>
                <a:gd name="connsiteX36" fmla="*/ 1747838 w 3301337"/>
                <a:gd name="connsiteY36" fmla="*/ 1199677 h 2067207"/>
                <a:gd name="connsiteX37" fmla="*/ 1804988 w 3301337"/>
                <a:gd name="connsiteY37" fmla="*/ 1166340 h 2067207"/>
                <a:gd name="connsiteX38" fmla="*/ 1857375 w 3301337"/>
                <a:gd name="connsiteY38" fmla="*/ 1213965 h 2067207"/>
                <a:gd name="connsiteX39" fmla="*/ 1819275 w 3301337"/>
                <a:gd name="connsiteY39" fmla="*/ 1294927 h 2067207"/>
                <a:gd name="connsiteX40" fmla="*/ 1690688 w 3301337"/>
                <a:gd name="connsiteY40" fmla="*/ 1504477 h 2067207"/>
                <a:gd name="connsiteX41" fmla="*/ 1685925 w 3301337"/>
                <a:gd name="connsiteY41" fmla="*/ 1585440 h 2067207"/>
                <a:gd name="connsiteX42" fmla="*/ 1843088 w 3301337"/>
                <a:gd name="connsiteY42" fmla="*/ 1771177 h 2067207"/>
                <a:gd name="connsiteX43" fmla="*/ 2176463 w 3301337"/>
                <a:gd name="connsiteY43" fmla="*/ 1880715 h 2067207"/>
                <a:gd name="connsiteX44" fmla="*/ 2381250 w 3301337"/>
                <a:gd name="connsiteY44" fmla="*/ 1923577 h 2067207"/>
                <a:gd name="connsiteX45" fmla="*/ 2528888 w 3301337"/>
                <a:gd name="connsiteY45" fmla="*/ 1918815 h 2067207"/>
                <a:gd name="connsiteX46" fmla="*/ 2614613 w 3301337"/>
                <a:gd name="connsiteY46" fmla="*/ 1933102 h 2067207"/>
                <a:gd name="connsiteX47" fmla="*/ 2571750 w 3301337"/>
                <a:gd name="connsiteY47" fmla="*/ 1975965 h 2067207"/>
                <a:gd name="connsiteX48" fmla="*/ 2700338 w 3301337"/>
                <a:gd name="connsiteY48" fmla="*/ 2028352 h 2067207"/>
                <a:gd name="connsiteX49" fmla="*/ 2943225 w 3301337"/>
                <a:gd name="connsiteY49" fmla="*/ 2066452 h 2067207"/>
                <a:gd name="connsiteX50" fmla="*/ 3209925 w 3301337"/>
                <a:gd name="connsiteY50" fmla="*/ 2052165 h 2067207"/>
                <a:gd name="connsiteX51" fmla="*/ 3290888 w 3301337"/>
                <a:gd name="connsiteY51" fmla="*/ 2033115 h 2067207"/>
                <a:gd name="connsiteX52" fmla="*/ 3276600 w 3301337"/>
                <a:gd name="connsiteY52" fmla="*/ 1833090 h 2067207"/>
                <a:gd name="connsiteX53" fmla="*/ 3076575 w 3301337"/>
                <a:gd name="connsiteY53" fmla="*/ 1761652 h 2067207"/>
                <a:gd name="connsiteX54" fmla="*/ 3005138 w 3301337"/>
                <a:gd name="connsiteY54" fmla="*/ 1585440 h 2067207"/>
                <a:gd name="connsiteX55" fmla="*/ 3152775 w 3301337"/>
                <a:gd name="connsiteY55" fmla="*/ 1490190 h 2067207"/>
                <a:gd name="connsiteX56" fmla="*/ 3271838 w 3301337"/>
                <a:gd name="connsiteY56" fmla="*/ 1447327 h 2067207"/>
                <a:gd name="connsiteX57" fmla="*/ 3286125 w 3301337"/>
                <a:gd name="connsiteY57" fmla="*/ 1428277 h 206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01337" h="2067207">
                  <a:moveTo>
                    <a:pt x="0" y="290040"/>
                  </a:moveTo>
                  <a:cubicBezTo>
                    <a:pt x="20638" y="315043"/>
                    <a:pt x="41276" y="340046"/>
                    <a:pt x="61913" y="342427"/>
                  </a:cubicBezTo>
                  <a:cubicBezTo>
                    <a:pt x="82551" y="344808"/>
                    <a:pt x="100013" y="310677"/>
                    <a:pt x="123825" y="304327"/>
                  </a:cubicBezTo>
                  <a:cubicBezTo>
                    <a:pt x="147637" y="297977"/>
                    <a:pt x="184151" y="294802"/>
                    <a:pt x="204788" y="304327"/>
                  </a:cubicBezTo>
                  <a:cubicBezTo>
                    <a:pt x="225425" y="313852"/>
                    <a:pt x="227806" y="363065"/>
                    <a:pt x="247650" y="361477"/>
                  </a:cubicBezTo>
                  <a:cubicBezTo>
                    <a:pt x="267494" y="359890"/>
                    <a:pt x="299244" y="317821"/>
                    <a:pt x="323850" y="294802"/>
                  </a:cubicBezTo>
                  <a:cubicBezTo>
                    <a:pt x="348456" y="271783"/>
                    <a:pt x="361950" y="235271"/>
                    <a:pt x="395288" y="223365"/>
                  </a:cubicBezTo>
                  <a:cubicBezTo>
                    <a:pt x="428626" y="211459"/>
                    <a:pt x="488156" y="228921"/>
                    <a:pt x="523875" y="223365"/>
                  </a:cubicBezTo>
                  <a:cubicBezTo>
                    <a:pt x="559594" y="217809"/>
                    <a:pt x="585788" y="202727"/>
                    <a:pt x="609600" y="190027"/>
                  </a:cubicBezTo>
                  <a:cubicBezTo>
                    <a:pt x="633413" y="177327"/>
                    <a:pt x="644525" y="155896"/>
                    <a:pt x="666750" y="147165"/>
                  </a:cubicBezTo>
                  <a:cubicBezTo>
                    <a:pt x="688975" y="138434"/>
                    <a:pt x="711994" y="150340"/>
                    <a:pt x="742950" y="137640"/>
                  </a:cubicBezTo>
                  <a:cubicBezTo>
                    <a:pt x="773906" y="124940"/>
                    <a:pt x="819944" y="92396"/>
                    <a:pt x="852488" y="70965"/>
                  </a:cubicBezTo>
                  <a:cubicBezTo>
                    <a:pt x="885032" y="49534"/>
                    <a:pt x="896938" y="20164"/>
                    <a:pt x="938213" y="9052"/>
                  </a:cubicBezTo>
                  <a:cubicBezTo>
                    <a:pt x="979488" y="-2060"/>
                    <a:pt x="1063626" y="-2060"/>
                    <a:pt x="1100138" y="4290"/>
                  </a:cubicBezTo>
                  <a:cubicBezTo>
                    <a:pt x="1136650" y="10640"/>
                    <a:pt x="1143794" y="21752"/>
                    <a:pt x="1157288" y="47152"/>
                  </a:cubicBezTo>
                  <a:cubicBezTo>
                    <a:pt x="1170782" y="72552"/>
                    <a:pt x="1181100" y="120971"/>
                    <a:pt x="1181100" y="156690"/>
                  </a:cubicBezTo>
                  <a:cubicBezTo>
                    <a:pt x="1181100" y="192409"/>
                    <a:pt x="1166813" y="227334"/>
                    <a:pt x="1157288" y="261465"/>
                  </a:cubicBezTo>
                  <a:cubicBezTo>
                    <a:pt x="1147763" y="295596"/>
                    <a:pt x="1143794" y="320996"/>
                    <a:pt x="1123950" y="361477"/>
                  </a:cubicBezTo>
                  <a:cubicBezTo>
                    <a:pt x="1104106" y="401958"/>
                    <a:pt x="1075531" y="467046"/>
                    <a:pt x="1038225" y="504352"/>
                  </a:cubicBezTo>
                  <a:cubicBezTo>
                    <a:pt x="1000919" y="541658"/>
                    <a:pt x="939801" y="566265"/>
                    <a:pt x="900113" y="585315"/>
                  </a:cubicBezTo>
                  <a:cubicBezTo>
                    <a:pt x="860425" y="604365"/>
                    <a:pt x="823119" y="609921"/>
                    <a:pt x="800100" y="618652"/>
                  </a:cubicBezTo>
                  <a:cubicBezTo>
                    <a:pt x="777081" y="627383"/>
                    <a:pt x="768350" y="624208"/>
                    <a:pt x="762000" y="637702"/>
                  </a:cubicBezTo>
                  <a:cubicBezTo>
                    <a:pt x="755650" y="651196"/>
                    <a:pt x="749300" y="676596"/>
                    <a:pt x="762000" y="699615"/>
                  </a:cubicBezTo>
                  <a:cubicBezTo>
                    <a:pt x="774700" y="722634"/>
                    <a:pt x="803275" y="752796"/>
                    <a:pt x="838200" y="775815"/>
                  </a:cubicBezTo>
                  <a:cubicBezTo>
                    <a:pt x="873125" y="798834"/>
                    <a:pt x="916781" y="817090"/>
                    <a:pt x="971550" y="837727"/>
                  </a:cubicBezTo>
                  <a:cubicBezTo>
                    <a:pt x="1026319" y="858364"/>
                    <a:pt x="1113632" y="910752"/>
                    <a:pt x="1166813" y="899640"/>
                  </a:cubicBezTo>
                  <a:cubicBezTo>
                    <a:pt x="1219994" y="888528"/>
                    <a:pt x="1258094" y="817883"/>
                    <a:pt x="1290638" y="771052"/>
                  </a:cubicBezTo>
                  <a:cubicBezTo>
                    <a:pt x="1323182" y="724221"/>
                    <a:pt x="1330325" y="649608"/>
                    <a:pt x="1362075" y="618652"/>
                  </a:cubicBezTo>
                  <a:cubicBezTo>
                    <a:pt x="1393825" y="587696"/>
                    <a:pt x="1438276" y="593252"/>
                    <a:pt x="1481138" y="585315"/>
                  </a:cubicBezTo>
                  <a:cubicBezTo>
                    <a:pt x="1524000" y="577378"/>
                    <a:pt x="1583531" y="560708"/>
                    <a:pt x="1619250" y="571027"/>
                  </a:cubicBezTo>
                  <a:cubicBezTo>
                    <a:pt x="1654969" y="581346"/>
                    <a:pt x="1679575" y="609921"/>
                    <a:pt x="1695450" y="647227"/>
                  </a:cubicBezTo>
                  <a:cubicBezTo>
                    <a:pt x="1711325" y="684533"/>
                    <a:pt x="1727994" y="741684"/>
                    <a:pt x="1714500" y="794865"/>
                  </a:cubicBezTo>
                  <a:cubicBezTo>
                    <a:pt x="1701006" y="848046"/>
                    <a:pt x="1642269" y="902815"/>
                    <a:pt x="1614488" y="966315"/>
                  </a:cubicBezTo>
                  <a:cubicBezTo>
                    <a:pt x="1586707" y="1029815"/>
                    <a:pt x="1554163" y="1110778"/>
                    <a:pt x="1547813" y="1175865"/>
                  </a:cubicBezTo>
                  <a:cubicBezTo>
                    <a:pt x="1541463" y="1240952"/>
                    <a:pt x="1557338" y="1352871"/>
                    <a:pt x="1576388" y="1356840"/>
                  </a:cubicBezTo>
                  <a:cubicBezTo>
                    <a:pt x="1595438" y="1360809"/>
                    <a:pt x="1633538" y="1225871"/>
                    <a:pt x="1662113" y="1199677"/>
                  </a:cubicBezTo>
                  <a:cubicBezTo>
                    <a:pt x="1690688" y="1173483"/>
                    <a:pt x="1724026" y="1205233"/>
                    <a:pt x="1747838" y="1199677"/>
                  </a:cubicBezTo>
                  <a:cubicBezTo>
                    <a:pt x="1771650" y="1194121"/>
                    <a:pt x="1786732" y="1163959"/>
                    <a:pt x="1804988" y="1166340"/>
                  </a:cubicBezTo>
                  <a:cubicBezTo>
                    <a:pt x="1823244" y="1168721"/>
                    <a:pt x="1854994" y="1192534"/>
                    <a:pt x="1857375" y="1213965"/>
                  </a:cubicBezTo>
                  <a:cubicBezTo>
                    <a:pt x="1859756" y="1235396"/>
                    <a:pt x="1847056" y="1246508"/>
                    <a:pt x="1819275" y="1294927"/>
                  </a:cubicBezTo>
                  <a:cubicBezTo>
                    <a:pt x="1791494" y="1343346"/>
                    <a:pt x="1712913" y="1456058"/>
                    <a:pt x="1690688" y="1504477"/>
                  </a:cubicBezTo>
                  <a:cubicBezTo>
                    <a:pt x="1668463" y="1552896"/>
                    <a:pt x="1660525" y="1540990"/>
                    <a:pt x="1685925" y="1585440"/>
                  </a:cubicBezTo>
                  <a:cubicBezTo>
                    <a:pt x="1711325" y="1629890"/>
                    <a:pt x="1761332" y="1721965"/>
                    <a:pt x="1843088" y="1771177"/>
                  </a:cubicBezTo>
                  <a:cubicBezTo>
                    <a:pt x="1924844" y="1820389"/>
                    <a:pt x="2086769" y="1855315"/>
                    <a:pt x="2176463" y="1880715"/>
                  </a:cubicBezTo>
                  <a:cubicBezTo>
                    <a:pt x="2266157" y="1906115"/>
                    <a:pt x="2322513" y="1917227"/>
                    <a:pt x="2381250" y="1923577"/>
                  </a:cubicBezTo>
                  <a:cubicBezTo>
                    <a:pt x="2439987" y="1929927"/>
                    <a:pt x="2489994" y="1917228"/>
                    <a:pt x="2528888" y="1918815"/>
                  </a:cubicBezTo>
                  <a:cubicBezTo>
                    <a:pt x="2567782" y="1920402"/>
                    <a:pt x="2607469" y="1923577"/>
                    <a:pt x="2614613" y="1933102"/>
                  </a:cubicBezTo>
                  <a:cubicBezTo>
                    <a:pt x="2621757" y="1942627"/>
                    <a:pt x="2557463" y="1960090"/>
                    <a:pt x="2571750" y="1975965"/>
                  </a:cubicBezTo>
                  <a:cubicBezTo>
                    <a:pt x="2586038" y="1991840"/>
                    <a:pt x="2638426" y="2013271"/>
                    <a:pt x="2700338" y="2028352"/>
                  </a:cubicBezTo>
                  <a:cubicBezTo>
                    <a:pt x="2762250" y="2043433"/>
                    <a:pt x="2858294" y="2062483"/>
                    <a:pt x="2943225" y="2066452"/>
                  </a:cubicBezTo>
                  <a:cubicBezTo>
                    <a:pt x="3028156" y="2070421"/>
                    <a:pt x="3151981" y="2057721"/>
                    <a:pt x="3209925" y="2052165"/>
                  </a:cubicBezTo>
                  <a:cubicBezTo>
                    <a:pt x="3267869" y="2046609"/>
                    <a:pt x="3279776" y="2069627"/>
                    <a:pt x="3290888" y="2033115"/>
                  </a:cubicBezTo>
                  <a:cubicBezTo>
                    <a:pt x="3302000" y="1996603"/>
                    <a:pt x="3312319" y="1878334"/>
                    <a:pt x="3276600" y="1833090"/>
                  </a:cubicBezTo>
                  <a:cubicBezTo>
                    <a:pt x="3240881" y="1787846"/>
                    <a:pt x="3121819" y="1802927"/>
                    <a:pt x="3076575" y="1761652"/>
                  </a:cubicBezTo>
                  <a:cubicBezTo>
                    <a:pt x="3031331" y="1720377"/>
                    <a:pt x="2992438" y="1630684"/>
                    <a:pt x="3005138" y="1585440"/>
                  </a:cubicBezTo>
                  <a:cubicBezTo>
                    <a:pt x="3017838" y="1540196"/>
                    <a:pt x="3108325" y="1513209"/>
                    <a:pt x="3152775" y="1490190"/>
                  </a:cubicBezTo>
                  <a:cubicBezTo>
                    <a:pt x="3197225" y="1467171"/>
                    <a:pt x="3249613" y="1457646"/>
                    <a:pt x="3271838" y="1447327"/>
                  </a:cubicBezTo>
                  <a:cubicBezTo>
                    <a:pt x="3294063" y="1437008"/>
                    <a:pt x="3290094" y="1432642"/>
                    <a:pt x="3286125" y="1428277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026B5B34-EB10-47A5-B02D-9AF5DB823A9F}"/>
                </a:ext>
              </a:extLst>
            </p:cNvPr>
            <p:cNvSpPr/>
            <p:nvPr/>
          </p:nvSpPr>
          <p:spPr>
            <a:xfrm>
              <a:off x="4014788" y="1604963"/>
              <a:ext cx="3105764" cy="2077663"/>
            </a:xfrm>
            <a:custGeom>
              <a:avLst/>
              <a:gdLst>
                <a:gd name="connsiteX0" fmla="*/ 0 w 3105764"/>
                <a:gd name="connsiteY0" fmla="*/ 0 h 2077663"/>
                <a:gd name="connsiteX1" fmla="*/ 80962 w 3105764"/>
                <a:gd name="connsiteY1" fmla="*/ 66675 h 2077663"/>
                <a:gd name="connsiteX2" fmla="*/ 123825 w 3105764"/>
                <a:gd name="connsiteY2" fmla="*/ 61912 h 2077663"/>
                <a:gd name="connsiteX3" fmla="*/ 266700 w 3105764"/>
                <a:gd name="connsiteY3" fmla="*/ 128587 h 2077663"/>
                <a:gd name="connsiteX4" fmla="*/ 295275 w 3105764"/>
                <a:gd name="connsiteY4" fmla="*/ 114300 h 2077663"/>
                <a:gd name="connsiteX5" fmla="*/ 471487 w 3105764"/>
                <a:gd name="connsiteY5" fmla="*/ 171450 h 2077663"/>
                <a:gd name="connsiteX6" fmla="*/ 576262 w 3105764"/>
                <a:gd name="connsiteY6" fmla="*/ 176212 h 2077663"/>
                <a:gd name="connsiteX7" fmla="*/ 790575 w 3105764"/>
                <a:gd name="connsiteY7" fmla="*/ 76200 h 2077663"/>
                <a:gd name="connsiteX8" fmla="*/ 871537 w 3105764"/>
                <a:gd name="connsiteY8" fmla="*/ 14287 h 2077663"/>
                <a:gd name="connsiteX9" fmla="*/ 976312 w 3105764"/>
                <a:gd name="connsiteY9" fmla="*/ 52387 h 2077663"/>
                <a:gd name="connsiteX10" fmla="*/ 1143000 w 3105764"/>
                <a:gd name="connsiteY10" fmla="*/ 152400 h 2077663"/>
                <a:gd name="connsiteX11" fmla="*/ 1319212 w 3105764"/>
                <a:gd name="connsiteY11" fmla="*/ 257175 h 2077663"/>
                <a:gd name="connsiteX12" fmla="*/ 1533525 w 3105764"/>
                <a:gd name="connsiteY12" fmla="*/ 371475 h 2077663"/>
                <a:gd name="connsiteX13" fmla="*/ 1766887 w 3105764"/>
                <a:gd name="connsiteY13" fmla="*/ 495300 h 2077663"/>
                <a:gd name="connsiteX14" fmla="*/ 1943100 w 3105764"/>
                <a:gd name="connsiteY14" fmla="*/ 633412 h 2077663"/>
                <a:gd name="connsiteX15" fmla="*/ 2043112 w 3105764"/>
                <a:gd name="connsiteY15" fmla="*/ 747712 h 2077663"/>
                <a:gd name="connsiteX16" fmla="*/ 2133600 w 3105764"/>
                <a:gd name="connsiteY16" fmla="*/ 885825 h 2077663"/>
                <a:gd name="connsiteX17" fmla="*/ 2243137 w 3105764"/>
                <a:gd name="connsiteY17" fmla="*/ 1028700 h 2077663"/>
                <a:gd name="connsiteX18" fmla="*/ 2243137 w 3105764"/>
                <a:gd name="connsiteY18" fmla="*/ 1171575 h 2077663"/>
                <a:gd name="connsiteX19" fmla="*/ 2205037 w 3105764"/>
                <a:gd name="connsiteY19" fmla="*/ 1300162 h 2077663"/>
                <a:gd name="connsiteX20" fmla="*/ 2100262 w 3105764"/>
                <a:gd name="connsiteY20" fmla="*/ 1404937 h 2077663"/>
                <a:gd name="connsiteX21" fmla="*/ 2000250 w 3105764"/>
                <a:gd name="connsiteY21" fmla="*/ 1519237 h 2077663"/>
                <a:gd name="connsiteX22" fmla="*/ 1928812 w 3105764"/>
                <a:gd name="connsiteY22" fmla="*/ 1719262 h 2077663"/>
                <a:gd name="connsiteX23" fmla="*/ 1933575 w 3105764"/>
                <a:gd name="connsiteY23" fmla="*/ 1881187 h 2077663"/>
                <a:gd name="connsiteX24" fmla="*/ 2109787 w 3105764"/>
                <a:gd name="connsiteY24" fmla="*/ 2066925 h 2077663"/>
                <a:gd name="connsiteX25" fmla="*/ 2438400 w 3105764"/>
                <a:gd name="connsiteY25" fmla="*/ 2047875 h 2077663"/>
                <a:gd name="connsiteX26" fmla="*/ 2595562 w 3105764"/>
                <a:gd name="connsiteY26" fmla="*/ 1985962 h 2077663"/>
                <a:gd name="connsiteX27" fmla="*/ 2752725 w 3105764"/>
                <a:gd name="connsiteY27" fmla="*/ 1781175 h 2077663"/>
                <a:gd name="connsiteX28" fmla="*/ 2862262 w 3105764"/>
                <a:gd name="connsiteY28" fmla="*/ 1543050 h 2077663"/>
                <a:gd name="connsiteX29" fmla="*/ 2947987 w 3105764"/>
                <a:gd name="connsiteY29" fmla="*/ 1419225 h 2077663"/>
                <a:gd name="connsiteX30" fmla="*/ 3005137 w 3105764"/>
                <a:gd name="connsiteY30" fmla="*/ 1409700 h 2077663"/>
                <a:gd name="connsiteX31" fmla="*/ 3090862 w 3105764"/>
                <a:gd name="connsiteY31" fmla="*/ 1366837 h 2077663"/>
                <a:gd name="connsiteX32" fmla="*/ 3105150 w 3105764"/>
                <a:gd name="connsiteY32" fmla="*/ 1328737 h 207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05764" h="2077663">
                  <a:moveTo>
                    <a:pt x="0" y="0"/>
                  </a:moveTo>
                  <a:cubicBezTo>
                    <a:pt x="30162" y="28178"/>
                    <a:pt x="60325" y="56356"/>
                    <a:pt x="80962" y="66675"/>
                  </a:cubicBezTo>
                  <a:cubicBezTo>
                    <a:pt x="101600" y="76994"/>
                    <a:pt x="92869" y="51593"/>
                    <a:pt x="123825" y="61912"/>
                  </a:cubicBezTo>
                  <a:cubicBezTo>
                    <a:pt x="154781" y="72231"/>
                    <a:pt x="238125" y="119856"/>
                    <a:pt x="266700" y="128587"/>
                  </a:cubicBezTo>
                  <a:cubicBezTo>
                    <a:pt x="295275" y="137318"/>
                    <a:pt x="261144" y="107156"/>
                    <a:pt x="295275" y="114300"/>
                  </a:cubicBezTo>
                  <a:cubicBezTo>
                    <a:pt x="329406" y="121444"/>
                    <a:pt x="424656" y="161131"/>
                    <a:pt x="471487" y="171450"/>
                  </a:cubicBezTo>
                  <a:cubicBezTo>
                    <a:pt x="518318" y="181769"/>
                    <a:pt x="523081" y="192087"/>
                    <a:pt x="576262" y="176212"/>
                  </a:cubicBezTo>
                  <a:cubicBezTo>
                    <a:pt x="629443" y="160337"/>
                    <a:pt x="741363" y="103187"/>
                    <a:pt x="790575" y="76200"/>
                  </a:cubicBezTo>
                  <a:cubicBezTo>
                    <a:pt x="839787" y="49213"/>
                    <a:pt x="840581" y="18256"/>
                    <a:pt x="871537" y="14287"/>
                  </a:cubicBezTo>
                  <a:cubicBezTo>
                    <a:pt x="902493" y="10318"/>
                    <a:pt x="931068" y="29368"/>
                    <a:pt x="976312" y="52387"/>
                  </a:cubicBezTo>
                  <a:cubicBezTo>
                    <a:pt x="1021556" y="75406"/>
                    <a:pt x="1143000" y="152400"/>
                    <a:pt x="1143000" y="152400"/>
                  </a:cubicBezTo>
                  <a:cubicBezTo>
                    <a:pt x="1200150" y="186531"/>
                    <a:pt x="1254124" y="220662"/>
                    <a:pt x="1319212" y="257175"/>
                  </a:cubicBezTo>
                  <a:cubicBezTo>
                    <a:pt x="1384300" y="293688"/>
                    <a:pt x="1533525" y="371475"/>
                    <a:pt x="1533525" y="371475"/>
                  </a:cubicBezTo>
                  <a:cubicBezTo>
                    <a:pt x="1608137" y="411162"/>
                    <a:pt x="1698625" y="451644"/>
                    <a:pt x="1766887" y="495300"/>
                  </a:cubicBezTo>
                  <a:cubicBezTo>
                    <a:pt x="1835149" y="538956"/>
                    <a:pt x="1897063" y="591343"/>
                    <a:pt x="1943100" y="633412"/>
                  </a:cubicBezTo>
                  <a:cubicBezTo>
                    <a:pt x="1989137" y="675481"/>
                    <a:pt x="2011362" y="705643"/>
                    <a:pt x="2043112" y="747712"/>
                  </a:cubicBezTo>
                  <a:cubicBezTo>
                    <a:pt x="2074862" y="789781"/>
                    <a:pt x="2100263" y="838994"/>
                    <a:pt x="2133600" y="885825"/>
                  </a:cubicBezTo>
                  <a:cubicBezTo>
                    <a:pt x="2166937" y="932656"/>
                    <a:pt x="2224881" y="981075"/>
                    <a:pt x="2243137" y="1028700"/>
                  </a:cubicBezTo>
                  <a:cubicBezTo>
                    <a:pt x="2261393" y="1076325"/>
                    <a:pt x="2249487" y="1126331"/>
                    <a:pt x="2243137" y="1171575"/>
                  </a:cubicBezTo>
                  <a:cubicBezTo>
                    <a:pt x="2236787" y="1216819"/>
                    <a:pt x="2228849" y="1261268"/>
                    <a:pt x="2205037" y="1300162"/>
                  </a:cubicBezTo>
                  <a:cubicBezTo>
                    <a:pt x="2181225" y="1339056"/>
                    <a:pt x="2134393" y="1368425"/>
                    <a:pt x="2100262" y="1404937"/>
                  </a:cubicBezTo>
                  <a:cubicBezTo>
                    <a:pt x="2066131" y="1441449"/>
                    <a:pt x="2028825" y="1466850"/>
                    <a:pt x="2000250" y="1519237"/>
                  </a:cubicBezTo>
                  <a:cubicBezTo>
                    <a:pt x="1971675" y="1571624"/>
                    <a:pt x="1939924" y="1658937"/>
                    <a:pt x="1928812" y="1719262"/>
                  </a:cubicBezTo>
                  <a:cubicBezTo>
                    <a:pt x="1917700" y="1779587"/>
                    <a:pt x="1903413" y="1823243"/>
                    <a:pt x="1933575" y="1881187"/>
                  </a:cubicBezTo>
                  <a:cubicBezTo>
                    <a:pt x="1963737" y="1939131"/>
                    <a:pt x="2025650" y="2039144"/>
                    <a:pt x="2109787" y="2066925"/>
                  </a:cubicBezTo>
                  <a:cubicBezTo>
                    <a:pt x="2193924" y="2094706"/>
                    <a:pt x="2357438" y="2061369"/>
                    <a:pt x="2438400" y="2047875"/>
                  </a:cubicBezTo>
                  <a:cubicBezTo>
                    <a:pt x="2519362" y="2034381"/>
                    <a:pt x="2543175" y="2030412"/>
                    <a:pt x="2595562" y="1985962"/>
                  </a:cubicBezTo>
                  <a:cubicBezTo>
                    <a:pt x="2647949" y="1941512"/>
                    <a:pt x="2708275" y="1854994"/>
                    <a:pt x="2752725" y="1781175"/>
                  </a:cubicBezTo>
                  <a:cubicBezTo>
                    <a:pt x="2797175" y="1707356"/>
                    <a:pt x="2829718" y="1603375"/>
                    <a:pt x="2862262" y="1543050"/>
                  </a:cubicBezTo>
                  <a:cubicBezTo>
                    <a:pt x="2894806" y="1482725"/>
                    <a:pt x="2924175" y="1441450"/>
                    <a:pt x="2947987" y="1419225"/>
                  </a:cubicBezTo>
                  <a:cubicBezTo>
                    <a:pt x="2971799" y="1397000"/>
                    <a:pt x="2981325" y="1418431"/>
                    <a:pt x="3005137" y="1409700"/>
                  </a:cubicBezTo>
                  <a:cubicBezTo>
                    <a:pt x="3028949" y="1400969"/>
                    <a:pt x="3074193" y="1380331"/>
                    <a:pt x="3090862" y="1366837"/>
                  </a:cubicBezTo>
                  <a:cubicBezTo>
                    <a:pt x="3107531" y="1353343"/>
                    <a:pt x="3106340" y="1341040"/>
                    <a:pt x="3105150" y="1328737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790C673-8E36-4AC7-9E68-28B3A4F8A7FB}"/>
                </a:ext>
              </a:extLst>
            </p:cNvPr>
            <p:cNvSpPr/>
            <p:nvPr/>
          </p:nvSpPr>
          <p:spPr>
            <a:xfrm>
              <a:off x="5343525" y="1614488"/>
              <a:ext cx="1785938" cy="1858061"/>
            </a:xfrm>
            <a:custGeom>
              <a:avLst/>
              <a:gdLst>
                <a:gd name="connsiteX0" fmla="*/ 0 w 1785938"/>
                <a:gd name="connsiteY0" fmla="*/ 0 h 1858061"/>
                <a:gd name="connsiteX1" fmla="*/ 228600 w 1785938"/>
                <a:gd name="connsiteY1" fmla="*/ 119062 h 1858061"/>
                <a:gd name="connsiteX2" fmla="*/ 357188 w 1785938"/>
                <a:gd name="connsiteY2" fmla="*/ 180975 h 1858061"/>
                <a:gd name="connsiteX3" fmla="*/ 471488 w 1785938"/>
                <a:gd name="connsiteY3" fmla="*/ 228600 h 1858061"/>
                <a:gd name="connsiteX4" fmla="*/ 552450 w 1785938"/>
                <a:gd name="connsiteY4" fmla="*/ 347662 h 1858061"/>
                <a:gd name="connsiteX5" fmla="*/ 666750 w 1785938"/>
                <a:gd name="connsiteY5" fmla="*/ 376237 h 1858061"/>
                <a:gd name="connsiteX6" fmla="*/ 709613 w 1785938"/>
                <a:gd name="connsiteY6" fmla="*/ 452437 h 1858061"/>
                <a:gd name="connsiteX7" fmla="*/ 819150 w 1785938"/>
                <a:gd name="connsiteY7" fmla="*/ 528637 h 1858061"/>
                <a:gd name="connsiteX8" fmla="*/ 862013 w 1785938"/>
                <a:gd name="connsiteY8" fmla="*/ 590550 h 1858061"/>
                <a:gd name="connsiteX9" fmla="*/ 952500 w 1785938"/>
                <a:gd name="connsiteY9" fmla="*/ 719137 h 1858061"/>
                <a:gd name="connsiteX10" fmla="*/ 995363 w 1785938"/>
                <a:gd name="connsiteY10" fmla="*/ 795337 h 1858061"/>
                <a:gd name="connsiteX11" fmla="*/ 995363 w 1785938"/>
                <a:gd name="connsiteY11" fmla="*/ 862012 h 1858061"/>
                <a:gd name="connsiteX12" fmla="*/ 1076325 w 1785938"/>
                <a:gd name="connsiteY12" fmla="*/ 942975 h 1858061"/>
                <a:gd name="connsiteX13" fmla="*/ 1090613 w 1785938"/>
                <a:gd name="connsiteY13" fmla="*/ 1081087 h 1858061"/>
                <a:gd name="connsiteX14" fmla="*/ 1133475 w 1785938"/>
                <a:gd name="connsiteY14" fmla="*/ 1190625 h 1858061"/>
                <a:gd name="connsiteX15" fmla="*/ 1133475 w 1785938"/>
                <a:gd name="connsiteY15" fmla="*/ 1314450 h 1858061"/>
                <a:gd name="connsiteX16" fmla="*/ 1038225 w 1785938"/>
                <a:gd name="connsiteY16" fmla="*/ 1476375 h 1858061"/>
                <a:gd name="connsiteX17" fmla="*/ 947738 w 1785938"/>
                <a:gd name="connsiteY17" fmla="*/ 1595437 h 1858061"/>
                <a:gd name="connsiteX18" fmla="*/ 895350 w 1785938"/>
                <a:gd name="connsiteY18" fmla="*/ 1709737 h 1858061"/>
                <a:gd name="connsiteX19" fmla="*/ 838200 w 1785938"/>
                <a:gd name="connsiteY19" fmla="*/ 1857375 h 1858061"/>
                <a:gd name="connsiteX20" fmla="*/ 990600 w 1785938"/>
                <a:gd name="connsiteY20" fmla="*/ 1762125 h 1858061"/>
                <a:gd name="connsiteX21" fmla="*/ 990600 w 1785938"/>
                <a:gd name="connsiteY21" fmla="*/ 1695450 h 1858061"/>
                <a:gd name="connsiteX22" fmla="*/ 1052513 w 1785938"/>
                <a:gd name="connsiteY22" fmla="*/ 1662112 h 1858061"/>
                <a:gd name="connsiteX23" fmla="*/ 1057275 w 1785938"/>
                <a:gd name="connsiteY23" fmla="*/ 1571625 h 1858061"/>
                <a:gd name="connsiteX24" fmla="*/ 1290638 w 1785938"/>
                <a:gd name="connsiteY24" fmla="*/ 1495425 h 1858061"/>
                <a:gd name="connsiteX25" fmla="*/ 1390650 w 1785938"/>
                <a:gd name="connsiteY25" fmla="*/ 1328737 h 1858061"/>
                <a:gd name="connsiteX26" fmla="*/ 1462088 w 1785938"/>
                <a:gd name="connsiteY26" fmla="*/ 1219200 h 1858061"/>
                <a:gd name="connsiteX27" fmla="*/ 1633538 w 1785938"/>
                <a:gd name="connsiteY27" fmla="*/ 1138237 h 1858061"/>
                <a:gd name="connsiteX28" fmla="*/ 1785938 w 1785938"/>
                <a:gd name="connsiteY28" fmla="*/ 1090612 h 185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85938" h="1858061">
                  <a:moveTo>
                    <a:pt x="0" y="0"/>
                  </a:moveTo>
                  <a:lnTo>
                    <a:pt x="228600" y="119062"/>
                  </a:lnTo>
                  <a:cubicBezTo>
                    <a:pt x="288131" y="149224"/>
                    <a:pt x="316707" y="162719"/>
                    <a:pt x="357188" y="180975"/>
                  </a:cubicBezTo>
                  <a:cubicBezTo>
                    <a:pt x="397669" y="199231"/>
                    <a:pt x="438944" y="200819"/>
                    <a:pt x="471488" y="228600"/>
                  </a:cubicBezTo>
                  <a:cubicBezTo>
                    <a:pt x="504032" y="256381"/>
                    <a:pt x="519906" y="323056"/>
                    <a:pt x="552450" y="347662"/>
                  </a:cubicBezTo>
                  <a:cubicBezTo>
                    <a:pt x="584994" y="372268"/>
                    <a:pt x="640556" y="358775"/>
                    <a:pt x="666750" y="376237"/>
                  </a:cubicBezTo>
                  <a:cubicBezTo>
                    <a:pt x="692944" y="393699"/>
                    <a:pt x="684213" y="427037"/>
                    <a:pt x="709613" y="452437"/>
                  </a:cubicBezTo>
                  <a:cubicBezTo>
                    <a:pt x="735013" y="477837"/>
                    <a:pt x="793750" y="505618"/>
                    <a:pt x="819150" y="528637"/>
                  </a:cubicBezTo>
                  <a:cubicBezTo>
                    <a:pt x="844550" y="551656"/>
                    <a:pt x="862013" y="590550"/>
                    <a:pt x="862013" y="590550"/>
                  </a:cubicBezTo>
                  <a:cubicBezTo>
                    <a:pt x="884238" y="622300"/>
                    <a:pt x="930275" y="685006"/>
                    <a:pt x="952500" y="719137"/>
                  </a:cubicBezTo>
                  <a:cubicBezTo>
                    <a:pt x="974725" y="753268"/>
                    <a:pt x="988219" y="771525"/>
                    <a:pt x="995363" y="795337"/>
                  </a:cubicBezTo>
                  <a:cubicBezTo>
                    <a:pt x="1002507" y="819149"/>
                    <a:pt x="981869" y="837406"/>
                    <a:pt x="995363" y="862012"/>
                  </a:cubicBezTo>
                  <a:cubicBezTo>
                    <a:pt x="1008857" y="886618"/>
                    <a:pt x="1060450" y="906463"/>
                    <a:pt x="1076325" y="942975"/>
                  </a:cubicBezTo>
                  <a:cubicBezTo>
                    <a:pt x="1092200" y="979488"/>
                    <a:pt x="1081088" y="1039812"/>
                    <a:pt x="1090613" y="1081087"/>
                  </a:cubicBezTo>
                  <a:cubicBezTo>
                    <a:pt x="1100138" y="1122362"/>
                    <a:pt x="1126331" y="1151731"/>
                    <a:pt x="1133475" y="1190625"/>
                  </a:cubicBezTo>
                  <a:cubicBezTo>
                    <a:pt x="1140619" y="1229519"/>
                    <a:pt x="1149350" y="1266825"/>
                    <a:pt x="1133475" y="1314450"/>
                  </a:cubicBezTo>
                  <a:cubicBezTo>
                    <a:pt x="1117600" y="1362075"/>
                    <a:pt x="1069181" y="1429544"/>
                    <a:pt x="1038225" y="1476375"/>
                  </a:cubicBezTo>
                  <a:cubicBezTo>
                    <a:pt x="1007269" y="1523206"/>
                    <a:pt x="971550" y="1556543"/>
                    <a:pt x="947738" y="1595437"/>
                  </a:cubicBezTo>
                  <a:cubicBezTo>
                    <a:pt x="923926" y="1634331"/>
                    <a:pt x="913606" y="1666081"/>
                    <a:pt x="895350" y="1709737"/>
                  </a:cubicBezTo>
                  <a:cubicBezTo>
                    <a:pt x="877094" y="1753393"/>
                    <a:pt x="822325" y="1848644"/>
                    <a:pt x="838200" y="1857375"/>
                  </a:cubicBezTo>
                  <a:cubicBezTo>
                    <a:pt x="854075" y="1866106"/>
                    <a:pt x="965200" y="1789113"/>
                    <a:pt x="990600" y="1762125"/>
                  </a:cubicBezTo>
                  <a:cubicBezTo>
                    <a:pt x="1016000" y="1735138"/>
                    <a:pt x="980281" y="1712119"/>
                    <a:pt x="990600" y="1695450"/>
                  </a:cubicBezTo>
                  <a:cubicBezTo>
                    <a:pt x="1000919" y="1678781"/>
                    <a:pt x="1041401" y="1682749"/>
                    <a:pt x="1052513" y="1662112"/>
                  </a:cubicBezTo>
                  <a:cubicBezTo>
                    <a:pt x="1063625" y="1641475"/>
                    <a:pt x="1017587" y="1599406"/>
                    <a:pt x="1057275" y="1571625"/>
                  </a:cubicBezTo>
                  <a:cubicBezTo>
                    <a:pt x="1096963" y="1543844"/>
                    <a:pt x="1235076" y="1535906"/>
                    <a:pt x="1290638" y="1495425"/>
                  </a:cubicBezTo>
                  <a:cubicBezTo>
                    <a:pt x="1346201" y="1454944"/>
                    <a:pt x="1362075" y="1374775"/>
                    <a:pt x="1390650" y="1328737"/>
                  </a:cubicBezTo>
                  <a:cubicBezTo>
                    <a:pt x="1419225" y="1282699"/>
                    <a:pt x="1421607" y="1250950"/>
                    <a:pt x="1462088" y="1219200"/>
                  </a:cubicBezTo>
                  <a:cubicBezTo>
                    <a:pt x="1502569" y="1187450"/>
                    <a:pt x="1579563" y="1159668"/>
                    <a:pt x="1633538" y="1138237"/>
                  </a:cubicBezTo>
                  <a:cubicBezTo>
                    <a:pt x="1687513" y="1116806"/>
                    <a:pt x="1736725" y="1103709"/>
                    <a:pt x="1785938" y="1090612"/>
                  </a:cubicBezTo>
                </a:path>
              </a:pathLst>
            </a:cu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72" name="Image 371">
            <a:extLst>
              <a:ext uri="{FF2B5EF4-FFF2-40B4-BE49-F238E27FC236}">
                <a16:creationId xmlns:a16="http://schemas.microsoft.com/office/drawing/2014/main" id="{E405A57D-B883-413D-9C78-A9AF543337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08" y="1573740"/>
            <a:ext cx="2854180" cy="2186294"/>
          </a:xfrm>
          <a:prstGeom prst="rect">
            <a:avLst/>
          </a:prstGeom>
        </p:spPr>
      </p:pic>
      <p:sp>
        <p:nvSpPr>
          <p:cNvPr id="378" name="Text Box 9">
            <a:extLst>
              <a:ext uri="{FF2B5EF4-FFF2-40B4-BE49-F238E27FC236}">
                <a16:creationId xmlns:a16="http://schemas.microsoft.com/office/drawing/2014/main" id="{0F428F0B-0550-4A18-933C-D29B7B00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864" y="4196725"/>
            <a:ext cx="5053673" cy="15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Recovery of </a:t>
            </a:r>
          </a:p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Collagen IV expression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sp>
        <p:nvSpPr>
          <p:cNvPr id="384" name="Forme libre : forme 383">
            <a:extLst>
              <a:ext uri="{FF2B5EF4-FFF2-40B4-BE49-F238E27FC236}">
                <a16:creationId xmlns:a16="http://schemas.microsoft.com/office/drawing/2014/main" id="{2AB8BE94-7C91-435B-88FB-6EAAB8ABD863}"/>
              </a:ext>
            </a:extLst>
          </p:cNvPr>
          <p:cNvSpPr/>
          <p:nvPr/>
        </p:nvSpPr>
        <p:spPr>
          <a:xfrm>
            <a:off x="6600825" y="2271301"/>
            <a:ext cx="2352675" cy="1472024"/>
          </a:xfrm>
          <a:custGeom>
            <a:avLst/>
            <a:gdLst>
              <a:gd name="connsiteX0" fmla="*/ 0 w 2352675"/>
              <a:gd name="connsiteY0" fmla="*/ 1472024 h 1472024"/>
              <a:gd name="connsiteX1" fmla="*/ 101600 w 2352675"/>
              <a:gd name="connsiteY1" fmla="*/ 1367249 h 1472024"/>
              <a:gd name="connsiteX2" fmla="*/ 123825 w 2352675"/>
              <a:gd name="connsiteY2" fmla="*/ 1252949 h 1472024"/>
              <a:gd name="connsiteX3" fmla="*/ 200025 w 2352675"/>
              <a:gd name="connsiteY3" fmla="*/ 1135474 h 1472024"/>
              <a:gd name="connsiteX4" fmla="*/ 222250 w 2352675"/>
              <a:gd name="connsiteY4" fmla="*/ 881474 h 1472024"/>
              <a:gd name="connsiteX5" fmla="*/ 238125 w 2352675"/>
              <a:gd name="connsiteY5" fmla="*/ 856074 h 1472024"/>
              <a:gd name="connsiteX6" fmla="*/ 234950 w 2352675"/>
              <a:gd name="connsiteY6" fmla="*/ 824324 h 1472024"/>
              <a:gd name="connsiteX7" fmla="*/ 234950 w 2352675"/>
              <a:gd name="connsiteY7" fmla="*/ 805274 h 1472024"/>
              <a:gd name="connsiteX8" fmla="*/ 295275 w 2352675"/>
              <a:gd name="connsiteY8" fmla="*/ 821149 h 1472024"/>
              <a:gd name="connsiteX9" fmla="*/ 320675 w 2352675"/>
              <a:gd name="connsiteY9" fmla="*/ 846549 h 1472024"/>
              <a:gd name="connsiteX10" fmla="*/ 355600 w 2352675"/>
              <a:gd name="connsiteY10" fmla="*/ 878299 h 1472024"/>
              <a:gd name="connsiteX11" fmla="*/ 390525 w 2352675"/>
              <a:gd name="connsiteY11" fmla="*/ 938624 h 1472024"/>
              <a:gd name="connsiteX12" fmla="*/ 419100 w 2352675"/>
              <a:gd name="connsiteY12" fmla="*/ 986249 h 1472024"/>
              <a:gd name="connsiteX13" fmla="*/ 473075 w 2352675"/>
              <a:gd name="connsiteY13" fmla="*/ 1052924 h 1472024"/>
              <a:gd name="connsiteX14" fmla="*/ 501650 w 2352675"/>
              <a:gd name="connsiteY14" fmla="*/ 1046574 h 1472024"/>
              <a:gd name="connsiteX15" fmla="*/ 511175 w 2352675"/>
              <a:gd name="connsiteY15" fmla="*/ 1014824 h 1472024"/>
              <a:gd name="connsiteX16" fmla="*/ 533400 w 2352675"/>
              <a:gd name="connsiteY16" fmla="*/ 970374 h 1472024"/>
              <a:gd name="connsiteX17" fmla="*/ 536575 w 2352675"/>
              <a:gd name="connsiteY17" fmla="*/ 878299 h 1472024"/>
              <a:gd name="connsiteX18" fmla="*/ 495300 w 2352675"/>
              <a:gd name="connsiteY18" fmla="*/ 773524 h 1472024"/>
              <a:gd name="connsiteX19" fmla="*/ 447675 w 2352675"/>
              <a:gd name="connsiteY19" fmla="*/ 690974 h 1472024"/>
              <a:gd name="connsiteX20" fmla="*/ 444500 w 2352675"/>
              <a:gd name="connsiteY20" fmla="*/ 630649 h 1472024"/>
              <a:gd name="connsiteX21" fmla="*/ 485775 w 2352675"/>
              <a:gd name="connsiteY21" fmla="*/ 605249 h 1472024"/>
              <a:gd name="connsiteX22" fmla="*/ 514350 w 2352675"/>
              <a:gd name="connsiteY22" fmla="*/ 595724 h 1472024"/>
              <a:gd name="connsiteX23" fmla="*/ 561975 w 2352675"/>
              <a:gd name="connsiteY23" fmla="*/ 621124 h 1472024"/>
              <a:gd name="connsiteX24" fmla="*/ 593725 w 2352675"/>
              <a:gd name="connsiteY24" fmla="*/ 624299 h 1472024"/>
              <a:gd name="connsiteX25" fmla="*/ 631825 w 2352675"/>
              <a:gd name="connsiteY25" fmla="*/ 617949 h 1472024"/>
              <a:gd name="connsiteX26" fmla="*/ 669925 w 2352675"/>
              <a:gd name="connsiteY26" fmla="*/ 646524 h 1472024"/>
              <a:gd name="connsiteX27" fmla="*/ 698500 w 2352675"/>
              <a:gd name="connsiteY27" fmla="*/ 627474 h 1472024"/>
              <a:gd name="connsiteX28" fmla="*/ 723900 w 2352675"/>
              <a:gd name="connsiteY28" fmla="*/ 627474 h 1472024"/>
              <a:gd name="connsiteX29" fmla="*/ 746125 w 2352675"/>
              <a:gd name="connsiteY29" fmla="*/ 633824 h 1472024"/>
              <a:gd name="connsiteX30" fmla="*/ 825500 w 2352675"/>
              <a:gd name="connsiteY30" fmla="*/ 576674 h 1472024"/>
              <a:gd name="connsiteX31" fmla="*/ 844550 w 2352675"/>
              <a:gd name="connsiteY31" fmla="*/ 554449 h 1472024"/>
              <a:gd name="connsiteX32" fmla="*/ 885825 w 2352675"/>
              <a:gd name="connsiteY32" fmla="*/ 544924 h 1472024"/>
              <a:gd name="connsiteX33" fmla="*/ 955675 w 2352675"/>
              <a:gd name="connsiteY33" fmla="*/ 484599 h 1472024"/>
              <a:gd name="connsiteX34" fmla="*/ 1031875 w 2352675"/>
              <a:gd name="connsiteY34" fmla="*/ 421099 h 1472024"/>
              <a:gd name="connsiteX35" fmla="*/ 1085850 w 2352675"/>
              <a:gd name="connsiteY35" fmla="*/ 357599 h 1472024"/>
              <a:gd name="connsiteX36" fmla="*/ 1098550 w 2352675"/>
              <a:gd name="connsiteY36" fmla="*/ 294099 h 1472024"/>
              <a:gd name="connsiteX37" fmla="*/ 1098550 w 2352675"/>
              <a:gd name="connsiteY37" fmla="*/ 214724 h 1472024"/>
              <a:gd name="connsiteX38" fmla="*/ 1133475 w 2352675"/>
              <a:gd name="connsiteY38" fmla="*/ 211549 h 1472024"/>
              <a:gd name="connsiteX39" fmla="*/ 1143000 w 2352675"/>
              <a:gd name="connsiteY39" fmla="*/ 192499 h 1472024"/>
              <a:gd name="connsiteX40" fmla="*/ 1158875 w 2352675"/>
              <a:gd name="connsiteY40" fmla="*/ 138524 h 1472024"/>
              <a:gd name="connsiteX41" fmla="*/ 1177925 w 2352675"/>
              <a:gd name="connsiteY41" fmla="*/ 119474 h 1472024"/>
              <a:gd name="connsiteX42" fmla="*/ 1200150 w 2352675"/>
              <a:gd name="connsiteY42" fmla="*/ 151224 h 1472024"/>
              <a:gd name="connsiteX43" fmla="*/ 1238250 w 2352675"/>
              <a:gd name="connsiteY43" fmla="*/ 132174 h 1472024"/>
              <a:gd name="connsiteX44" fmla="*/ 1270000 w 2352675"/>
              <a:gd name="connsiteY44" fmla="*/ 132174 h 1472024"/>
              <a:gd name="connsiteX45" fmla="*/ 1298575 w 2352675"/>
              <a:gd name="connsiteY45" fmla="*/ 189324 h 1472024"/>
              <a:gd name="connsiteX46" fmla="*/ 1314450 w 2352675"/>
              <a:gd name="connsiteY46" fmla="*/ 246474 h 1472024"/>
              <a:gd name="connsiteX47" fmla="*/ 1333500 w 2352675"/>
              <a:gd name="connsiteY47" fmla="*/ 309974 h 1472024"/>
              <a:gd name="connsiteX48" fmla="*/ 1349375 w 2352675"/>
              <a:gd name="connsiteY48" fmla="*/ 316324 h 1472024"/>
              <a:gd name="connsiteX49" fmla="*/ 1352550 w 2352675"/>
              <a:gd name="connsiteY49" fmla="*/ 294099 h 1472024"/>
              <a:gd name="connsiteX50" fmla="*/ 1374775 w 2352675"/>
              <a:gd name="connsiteY50" fmla="*/ 325849 h 1472024"/>
              <a:gd name="connsiteX51" fmla="*/ 1387475 w 2352675"/>
              <a:gd name="connsiteY51" fmla="*/ 348074 h 1472024"/>
              <a:gd name="connsiteX52" fmla="*/ 1412875 w 2352675"/>
              <a:gd name="connsiteY52" fmla="*/ 325849 h 1472024"/>
              <a:gd name="connsiteX53" fmla="*/ 1419225 w 2352675"/>
              <a:gd name="connsiteY53" fmla="*/ 271874 h 1472024"/>
              <a:gd name="connsiteX54" fmla="*/ 1444625 w 2352675"/>
              <a:gd name="connsiteY54" fmla="*/ 157574 h 1472024"/>
              <a:gd name="connsiteX55" fmla="*/ 1463675 w 2352675"/>
              <a:gd name="connsiteY55" fmla="*/ 151224 h 1472024"/>
              <a:gd name="connsiteX56" fmla="*/ 1489075 w 2352675"/>
              <a:gd name="connsiteY56" fmla="*/ 144874 h 1472024"/>
              <a:gd name="connsiteX57" fmla="*/ 1536700 w 2352675"/>
              <a:gd name="connsiteY57" fmla="*/ 151224 h 1472024"/>
              <a:gd name="connsiteX58" fmla="*/ 1552575 w 2352675"/>
              <a:gd name="connsiteY58" fmla="*/ 78199 h 1472024"/>
              <a:gd name="connsiteX59" fmla="*/ 1590675 w 2352675"/>
              <a:gd name="connsiteY59" fmla="*/ 11524 h 1472024"/>
              <a:gd name="connsiteX60" fmla="*/ 1625600 w 2352675"/>
              <a:gd name="connsiteY60" fmla="*/ 1999 h 1472024"/>
              <a:gd name="connsiteX61" fmla="*/ 1676400 w 2352675"/>
              <a:gd name="connsiteY61" fmla="*/ 33749 h 1472024"/>
              <a:gd name="connsiteX62" fmla="*/ 1708150 w 2352675"/>
              <a:gd name="connsiteY62" fmla="*/ 135349 h 1472024"/>
              <a:gd name="connsiteX63" fmla="*/ 1743075 w 2352675"/>
              <a:gd name="connsiteY63" fmla="*/ 202024 h 1472024"/>
              <a:gd name="connsiteX64" fmla="*/ 1787525 w 2352675"/>
              <a:gd name="connsiteY64" fmla="*/ 271874 h 1472024"/>
              <a:gd name="connsiteX65" fmla="*/ 1812925 w 2352675"/>
              <a:gd name="connsiteY65" fmla="*/ 351249 h 1472024"/>
              <a:gd name="connsiteX66" fmla="*/ 1816100 w 2352675"/>
              <a:gd name="connsiteY66" fmla="*/ 475074 h 1472024"/>
              <a:gd name="connsiteX67" fmla="*/ 1819275 w 2352675"/>
              <a:gd name="connsiteY67" fmla="*/ 487774 h 1472024"/>
              <a:gd name="connsiteX68" fmla="*/ 1860550 w 2352675"/>
              <a:gd name="connsiteY68" fmla="*/ 500474 h 1472024"/>
              <a:gd name="connsiteX69" fmla="*/ 1927225 w 2352675"/>
              <a:gd name="connsiteY69" fmla="*/ 589374 h 1472024"/>
              <a:gd name="connsiteX70" fmla="*/ 1968500 w 2352675"/>
              <a:gd name="connsiteY70" fmla="*/ 621124 h 1472024"/>
              <a:gd name="connsiteX71" fmla="*/ 2019300 w 2352675"/>
              <a:gd name="connsiteY71" fmla="*/ 592549 h 1472024"/>
              <a:gd name="connsiteX72" fmla="*/ 2057400 w 2352675"/>
              <a:gd name="connsiteY72" fmla="*/ 608424 h 1472024"/>
              <a:gd name="connsiteX73" fmla="*/ 2089150 w 2352675"/>
              <a:gd name="connsiteY73" fmla="*/ 662399 h 1472024"/>
              <a:gd name="connsiteX74" fmla="*/ 2101850 w 2352675"/>
              <a:gd name="connsiteY74" fmla="*/ 697324 h 1472024"/>
              <a:gd name="connsiteX75" fmla="*/ 2143125 w 2352675"/>
              <a:gd name="connsiteY75" fmla="*/ 713199 h 1472024"/>
              <a:gd name="connsiteX76" fmla="*/ 2171700 w 2352675"/>
              <a:gd name="connsiteY76" fmla="*/ 732249 h 1472024"/>
              <a:gd name="connsiteX77" fmla="*/ 2212975 w 2352675"/>
              <a:gd name="connsiteY77" fmla="*/ 729074 h 1472024"/>
              <a:gd name="connsiteX78" fmla="*/ 2238375 w 2352675"/>
              <a:gd name="connsiteY78" fmla="*/ 710024 h 1472024"/>
              <a:gd name="connsiteX79" fmla="*/ 2289175 w 2352675"/>
              <a:gd name="connsiteY79" fmla="*/ 783049 h 1472024"/>
              <a:gd name="connsiteX80" fmla="*/ 2320925 w 2352675"/>
              <a:gd name="connsiteY80" fmla="*/ 814799 h 1472024"/>
              <a:gd name="connsiteX81" fmla="*/ 2343150 w 2352675"/>
              <a:gd name="connsiteY81" fmla="*/ 830674 h 1472024"/>
              <a:gd name="connsiteX82" fmla="*/ 2352675 w 2352675"/>
              <a:gd name="connsiteY82" fmla="*/ 830674 h 14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352675" h="1472024">
                <a:moveTo>
                  <a:pt x="0" y="1472024"/>
                </a:moveTo>
                <a:cubicBezTo>
                  <a:pt x="40481" y="1437892"/>
                  <a:pt x="80963" y="1403761"/>
                  <a:pt x="101600" y="1367249"/>
                </a:cubicBezTo>
                <a:cubicBezTo>
                  <a:pt x="122238" y="1330736"/>
                  <a:pt x="107421" y="1291578"/>
                  <a:pt x="123825" y="1252949"/>
                </a:cubicBezTo>
                <a:cubicBezTo>
                  <a:pt x="140229" y="1214320"/>
                  <a:pt x="183621" y="1197386"/>
                  <a:pt x="200025" y="1135474"/>
                </a:cubicBezTo>
                <a:cubicBezTo>
                  <a:pt x="216429" y="1073562"/>
                  <a:pt x="215900" y="928041"/>
                  <a:pt x="222250" y="881474"/>
                </a:cubicBezTo>
                <a:cubicBezTo>
                  <a:pt x="228600" y="834907"/>
                  <a:pt x="236008" y="865599"/>
                  <a:pt x="238125" y="856074"/>
                </a:cubicBezTo>
                <a:cubicBezTo>
                  <a:pt x="240242" y="846549"/>
                  <a:pt x="235479" y="832791"/>
                  <a:pt x="234950" y="824324"/>
                </a:cubicBezTo>
                <a:cubicBezTo>
                  <a:pt x="234421" y="815857"/>
                  <a:pt x="224896" y="805803"/>
                  <a:pt x="234950" y="805274"/>
                </a:cubicBezTo>
                <a:cubicBezTo>
                  <a:pt x="245004" y="804745"/>
                  <a:pt x="280988" y="814270"/>
                  <a:pt x="295275" y="821149"/>
                </a:cubicBezTo>
                <a:cubicBezTo>
                  <a:pt x="309563" y="828028"/>
                  <a:pt x="310621" y="837024"/>
                  <a:pt x="320675" y="846549"/>
                </a:cubicBezTo>
                <a:cubicBezTo>
                  <a:pt x="330729" y="856074"/>
                  <a:pt x="343958" y="862953"/>
                  <a:pt x="355600" y="878299"/>
                </a:cubicBezTo>
                <a:cubicBezTo>
                  <a:pt x="367242" y="893645"/>
                  <a:pt x="379942" y="920632"/>
                  <a:pt x="390525" y="938624"/>
                </a:cubicBezTo>
                <a:cubicBezTo>
                  <a:pt x="401108" y="956616"/>
                  <a:pt x="405342" y="967199"/>
                  <a:pt x="419100" y="986249"/>
                </a:cubicBezTo>
                <a:cubicBezTo>
                  <a:pt x="432858" y="1005299"/>
                  <a:pt x="459317" y="1042870"/>
                  <a:pt x="473075" y="1052924"/>
                </a:cubicBezTo>
                <a:cubicBezTo>
                  <a:pt x="486833" y="1062978"/>
                  <a:pt x="495300" y="1052924"/>
                  <a:pt x="501650" y="1046574"/>
                </a:cubicBezTo>
                <a:cubicBezTo>
                  <a:pt x="508000" y="1040224"/>
                  <a:pt x="505883" y="1027524"/>
                  <a:pt x="511175" y="1014824"/>
                </a:cubicBezTo>
                <a:cubicBezTo>
                  <a:pt x="516467" y="1002124"/>
                  <a:pt x="529167" y="993128"/>
                  <a:pt x="533400" y="970374"/>
                </a:cubicBezTo>
                <a:cubicBezTo>
                  <a:pt x="537633" y="947620"/>
                  <a:pt x="542925" y="911107"/>
                  <a:pt x="536575" y="878299"/>
                </a:cubicBezTo>
                <a:cubicBezTo>
                  <a:pt x="530225" y="845491"/>
                  <a:pt x="510117" y="804745"/>
                  <a:pt x="495300" y="773524"/>
                </a:cubicBezTo>
                <a:cubicBezTo>
                  <a:pt x="480483" y="742303"/>
                  <a:pt x="456142" y="714786"/>
                  <a:pt x="447675" y="690974"/>
                </a:cubicBezTo>
                <a:cubicBezTo>
                  <a:pt x="439208" y="667162"/>
                  <a:pt x="438150" y="644937"/>
                  <a:pt x="444500" y="630649"/>
                </a:cubicBezTo>
                <a:cubicBezTo>
                  <a:pt x="450850" y="616361"/>
                  <a:pt x="474133" y="611070"/>
                  <a:pt x="485775" y="605249"/>
                </a:cubicBezTo>
                <a:cubicBezTo>
                  <a:pt x="497417" y="599428"/>
                  <a:pt x="501650" y="593078"/>
                  <a:pt x="514350" y="595724"/>
                </a:cubicBezTo>
                <a:cubicBezTo>
                  <a:pt x="527050" y="598370"/>
                  <a:pt x="548746" y="616362"/>
                  <a:pt x="561975" y="621124"/>
                </a:cubicBezTo>
                <a:cubicBezTo>
                  <a:pt x="575204" y="625886"/>
                  <a:pt x="582083" y="624828"/>
                  <a:pt x="593725" y="624299"/>
                </a:cubicBezTo>
                <a:cubicBezTo>
                  <a:pt x="605367" y="623770"/>
                  <a:pt x="619125" y="614245"/>
                  <a:pt x="631825" y="617949"/>
                </a:cubicBezTo>
                <a:cubicBezTo>
                  <a:pt x="644525" y="621653"/>
                  <a:pt x="658813" y="644937"/>
                  <a:pt x="669925" y="646524"/>
                </a:cubicBezTo>
                <a:cubicBezTo>
                  <a:pt x="681037" y="648111"/>
                  <a:pt x="689504" y="630649"/>
                  <a:pt x="698500" y="627474"/>
                </a:cubicBezTo>
                <a:cubicBezTo>
                  <a:pt x="707496" y="624299"/>
                  <a:pt x="715963" y="626416"/>
                  <a:pt x="723900" y="627474"/>
                </a:cubicBezTo>
                <a:cubicBezTo>
                  <a:pt x="731837" y="628532"/>
                  <a:pt x="729192" y="642291"/>
                  <a:pt x="746125" y="633824"/>
                </a:cubicBezTo>
                <a:cubicBezTo>
                  <a:pt x="763058" y="625357"/>
                  <a:pt x="809096" y="589903"/>
                  <a:pt x="825500" y="576674"/>
                </a:cubicBezTo>
                <a:cubicBezTo>
                  <a:pt x="841904" y="563445"/>
                  <a:pt x="834496" y="559741"/>
                  <a:pt x="844550" y="554449"/>
                </a:cubicBezTo>
                <a:cubicBezTo>
                  <a:pt x="854604" y="549157"/>
                  <a:pt x="867304" y="556566"/>
                  <a:pt x="885825" y="544924"/>
                </a:cubicBezTo>
                <a:cubicBezTo>
                  <a:pt x="904346" y="533282"/>
                  <a:pt x="931333" y="505236"/>
                  <a:pt x="955675" y="484599"/>
                </a:cubicBezTo>
                <a:cubicBezTo>
                  <a:pt x="980017" y="463962"/>
                  <a:pt x="1010179" y="442266"/>
                  <a:pt x="1031875" y="421099"/>
                </a:cubicBezTo>
                <a:cubicBezTo>
                  <a:pt x="1053571" y="399932"/>
                  <a:pt x="1074738" y="378766"/>
                  <a:pt x="1085850" y="357599"/>
                </a:cubicBezTo>
                <a:cubicBezTo>
                  <a:pt x="1096963" y="336432"/>
                  <a:pt x="1096433" y="317912"/>
                  <a:pt x="1098550" y="294099"/>
                </a:cubicBezTo>
                <a:cubicBezTo>
                  <a:pt x="1100667" y="270286"/>
                  <a:pt x="1092729" y="228482"/>
                  <a:pt x="1098550" y="214724"/>
                </a:cubicBezTo>
                <a:cubicBezTo>
                  <a:pt x="1104371" y="200966"/>
                  <a:pt x="1133475" y="211549"/>
                  <a:pt x="1133475" y="211549"/>
                </a:cubicBezTo>
                <a:cubicBezTo>
                  <a:pt x="1140883" y="207845"/>
                  <a:pt x="1138767" y="204670"/>
                  <a:pt x="1143000" y="192499"/>
                </a:cubicBezTo>
                <a:cubicBezTo>
                  <a:pt x="1147233" y="180328"/>
                  <a:pt x="1153054" y="150695"/>
                  <a:pt x="1158875" y="138524"/>
                </a:cubicBezTo>
                <a:cubicBezTo>
                  <a:pt x="1164696" y="126353"/>
                  <a:pt x="1171046" y="117357"/>
                  <a:pt x="1177925" y="119474"/>
                </a:cubicBezTo>
                <a:cubicBezTo>
                  <a:pt x="1184804" y="121591"/>
                  <a:pt x="1190096" y="149107"/>
                  <a:pt x="1200150" y="151224"/>
                </a:cubicBezTo>
                <a:cubicBezTo>
                  <a:pt x="1210204" y="153341"/>
                  <a:pt x="1226608" y="135349"/>
                  <a:pt x="1238250" y="132174"/>
                </a:cubicBezTo>
                <a:cubicBezTo>
                  <a:pt x="1249892" y="128999"/>
                  <a:pt x="1259946" y="122649"/>
                  <a:pt x="1270000" y="132174"/>
                </a:cubicBezTo>
                <a:cubicBezTo>
                  <a:pt x="1280054" y="141699"/>
                  <a:pt x="1291167" y="170274"/>
                  <a:pt x="1298575" y="189324"/>
                </a:cubicBezTo>
                <a:cubicBezTo>
                  <a:pt x="1305983" y="208374"/>
                  <a:pt x="1308629" y="226366"/>
                  <a:pt x="1314450" y="246474"/>
                </a:cubicBezTo>
                <a:cubicBezTo>
                  <a:pt x="1320271" y="266582"/>
                  <a:pt x="1327679" y="298332"/>
                  <a:pt x="1333500" y="309974"/>
                </a:cubicBezTo>
                <a:cubicBezTo>
                  <a:pt x="1339321" y="321616"/>
                  <a:pt x="1346200" y="318970"/>
                  <a:pt x="1349375" y="316324"/>
                </a:cubicBezTo>
                <a:cubicBezTo>
                  <a:pt x="1352550" y="313678"/>
                  <a:pt x="1348317" y="292512"/>
                  <a:pt x="1352550" y="294099"/>
                </a:cubicBezTo>
                <a:cubicBezTo>
                  <a:pt x="1356783" y="295686"/>
                  <a:pt x="1368954" y="316853"/>
                  <a:pt x="1374775" y="325849"/>
                </a:cubicBezTo>
                <a:cubicBezTo>
                  <a:pt x="1380596" y="334845"/>
                  <a:pt x="1381125" y="348074"/>
                  <a:pt x="1387475" y="348074"/>
                </a:cubicBezTo>
                <a:cubicBezTo>
                  <a:pt x="1393825" y="348074"/>
                  <a:pt x="1407583" y="338549"/>
                  <a:pt x="1412875" y="325849"/>
                </a:cubicBezTo>
                <a:cubicBezTo>
                  <a:pt x="1418167" y="313149"/>
                  <a:pt x="1413933" y="299920"/>
                  <a:pt x="1419225" y="271874"/>
                </a:cubicBezTo>
                <a:cubicBezTo>
                  <a:pt x="1424517" y="243828"/>
                  <a:pt x="1437217" y="177682"/>
                  <a:pt x="1444625" y="157574"/>
                </a:cubicBezTo>
                <a:cubicBezTo>
                  <a:pt x="1452033" y="137466"/>
                  <a:pt x="1456267" y="153341"/>
                  <a:pt x="1463675" y="151224"/>
                </a:cubicBezTo>
                <a:cubicBezTo>
                  <a:pt x="1471083" y="149107"/>
                  <a:pt x="1476904" y="144874"/>
                  <a:pt x="1489075" y="144874"/>
                </a:cubicBezTo>
                <a:cubicBezTo>
                  <a:pt x="1501246" y="144874"/>
                  <a:pt x="1526117" y="162336"/>
                  <a:pt x="1536700" y="151224"/>
                </a:cubicBezTo>
                <a:cubicBezTo>
                  <a:pt x="1547283" y="140112"/>
                  <a:pt x="1543579" y="101482"/>
                  <a:pt x="1552575" y="78199"/>
                </a:cubicBezTo>
                <a:cubicBezTo>
                  <a:pt x="1561571" y="54916"/>
                  <a:pt x="1578504" y="24224"/>
                  <a:pt x="1590675" y="11524"/>
                </a:cubicBezTo>
                <a:cubicBezTo>
                  <a:pt x="1602846" y="-1176"/>
                  <a:pt x="1611313" y="-1705"/>
                  <a:pt x="1625600" y="1999"/>
                </a:cubicBezTo>
                <a:cubicBezTo>
                  <a:pt x="1639887" y="5703"/>
                  <a:pt x="1662642" y="11524"/>
                  <a:pt x="1676400" y="33749"/>
                </a:cubicBezTo>
                <a:cubicBezTo>
                  <a:pt x="1690158" y="55974"/>
                  <a:pt x="1697038" y="107303"/>
                  <a:pt x="1708150" y="135349"/>
                </a:cubicBezTo>
                <a:cubicBezTo>
                  <a:pt x="1719263" y="163395"/>
                  <a:pt x="1729846" y="179270"/>
                  <a:pt x="1743075" y="202024"/>
                </a:cubicBezTo>
                <a:cubicBezTo>
                  <a:pt x="1756304" y="224778"/>
                  <a:pt x="1775883" y="247003"/>
                  <a:pt x="1787525" y="271874"/>
                </a:cubicBezTo>
                <a:cubicBezTo>
                  <a:pt x="1799167" y="296745"/>
                  <a:pt x="1808163" y="317382"/>
                  <a:pt x="1812925" y="351249"/>
                </a:cubicBezTo>
                <a:cubicBezTo>
                  <a:pt x="1817687" y="385116"/>
                  <a:pt x="1816100" y="475074"/>
                  <a:pt x="1816100" y="475074"/>
                </a:cubicBezTo>
                <a:cubicBezTo>
                  <a:pt x="1817158" y="497828"/>
                  <a:pt x="1811867" y="483541"/>
                  <a:pt x="1819275" y="487774"/>
                </a:cubicBezTo>
                <a:cubicBezTo>
                  <a:pt x="1826683" y="492007"/>
                  <a:pt x="1842558" y="483541"/>
                  <a:pt x="1860550" y="500474"/>
                </a:cubicBezTo>
                <a:cubicBezTo>
                  <a:pt x="1878542" y="517407"/>
                  <a:pt x="1909233" y="569266"/>
                  <a:pt x="1927225" y="589374"/>
                </a:cubicBezTo>
                <a:cubicBezTo>
                  <a:pt x="1945217" y="609482"/>
                  <a:pt x="1953154" y="620595"/>
                  <a:pt x="1968500" y="621124"/>
                </a:cubicBezTo>
                <a:cubicBezTo>
                  <a:pt x="1983846" y="621653"/>
                  <a:pt x="2004483" y="594666"/>
                  <a:pt x="2019300" y="592549"/>
                </a:cubicBezTo>
                <a:cubicBezTo>
                  <a:pt x="2034117" y="590432"/>
                  <a:pt x="2045758" y="596782"/>
                  <a:pt x="2057400" y="608424"/>
                </a:cubicBezTo>
                <a:cubicBezTo>
                  <a:pt x="2069042" y="620066"/>
                  <a:pt x="2081742" y="647582"/>
                  <a:pt x="2089150" y="662399"/>
                </a:cubicBezTo>
                <a:cubicBezTo>
                  <a:pt x="2096558" y="677216"/>
                  <a:pt x="2092854" y="688857"/>
                  <a:pt x="2101850" y="697324"/>
                </a:cubicBezTo>
                <a:cubicBezTo>
                  <a:pt x="2110846" y="705791"/>
                  <a:pt x="2131483" y="707378"/>
                  <a:pt x="2143125" y="713199"/>
                </a:cubicBezTo>
                <a:cubicBezTo>
                  <a:pt x="2154767" y="719020"/>
                  <a:pt x="2160058" y="729603"/>
                  <a:pt x="2171700" y="732249"/>
                </a:cubicBezTo>
                <a:cubicBezTo>
                  <a:pt x="2183342" y="734895"/>
                  <a:pt x="2201863" y="732778"/>
                  <a:pt x="2212975" y="729074"/>
                </a:cubicBezTo>
                <a:cubicBezTo>
                  <a:pt x="2224087" y="725370"/>
                  <a:pt x="2225675" y="701028"/>
                  <a:pt x="2238375" y="710024"/>
                </a:cubicBezTo>
                <a:cubicBezTo>
                  <a:pt x="2251075" y="719020"/>
                  <a:pt x="2275417" y="765587"/>
                  <a:pt x="2289175" y="783049"/>
                </a:cubicBezTo>
                <a:cubicBezTo>
                  <a:pt x="2302933" y="800511"/>
                  <a:pt x="2311929" y="806861"/>
                  <a:pt x="2320925" y="814799"/>
                </a:cubicBezTo>
                <a:cubicBezTo>
                  <a:pt x="2329921" y="822736"/>
                  <a:pt x="2343150" y="830674"/>
                  <a:pt x="2343150" y="830674"/>
                </a:cubicBezTo>
                <a:cubicBezTo>
                  <a:pt x="2348442" y="833320"/>
                  <a:pt x="2350558" y="831997"/>
                  <a:pt x="2352675" y="830674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8" name="Forme libre : forme 387">
            <a:extLst>
              <a:ext uri="{FF2B5EF4-FFF2-40B4-BE49-F238E27FC236}">
                <a16:creationId xmlns:a16="http://schemas.microsoft.com/office/drawing/2014/main" id="{D047AA4F-CEC3-4303-8D97-BE5E0BE1BA7B}"/>
              </a:ext>
            </a:extLst>
          </p:cNvPr>
          <p:cNvSpPr/>
          <p:nvPr/>
        </p:nvSpPr>
        <p:spPr>
          <a:xfrm>
            <a:off x="6356350" y="1739303"/>
            <a:ext cx="2593975" cy="2010372"/>
          </a:xfrm>
          <a:custGeom>
            <a:avLst/>
            <a:gdLst>
              <a:gd name="connsiteX0" fmla="*/ 0 w 2593975"/>
              <a:gd name="connsiteY0" fmla="*/ 2010372 h 2010372"/>
              <a:gd name="connsiteX1" fmla="*/ 161925 w 2593975"/>
              <a:gd name="connsiteY1" fmla="*/ 1873847 h 2010372"/>
              <a:gd name="connsiteX2" fmla="*/ 209550 w 2593975"/>
              <a:gd name="connsiteY2" fmla="*/ 1750022 h 2010372"/>
              <a:gd name="connsiteX3" fmla="*/ 231775 w 2593975"/>
              <a:gd name="connsiteY3" fmla="*/ 1534122 h 2010372"/>
              <a:gd name="connsiteX4" fmla="*/ 228600 w 2593975"/>
              <a:gd name="connsiteY4" fmla="*/ 1346797 h 2010372"/>
              <a:gd name="connsiteX5" fmla="*/ 247650 w 2593975"/>
              <a:gd name="connsiteY5" fmla="*/ 1273772 h 2010372"/>
              <a:gd name="connsiteX6" fmla="*/ 247650 w 2593975"/>
              <a:gd name="connsiteY6" fmla="*/ 1207097 h 2010372"/>
              <a:gd name="connsiteX7" fmla="*/ 298450 w 2593975"/>
              <a:gd name="connsiteY7" fmla="*/ 1080097 h 2010372"/>
              <a:gd name="connsiteX8" fmla="*/ 304800 w 2593975"/>
              <a:gd name="connsiteY8" fmla="*/ 886422 h 2010372"/>
              <a:gd name="connsiteX9" fmla="*/ 352425 w 2593975"/>
              <a:gd name="connsiteY9" fmla="*/ 816572 h 2010372"/>
              <a:gd name="connsiteX10" fmla="*/ 381000 w 2593975"/>
              <a:gd name="connsiteY10" fmla="*/ 730847 h 2010372"/>
              <a:gd name="connsiteX11" fmla="*/ 438150 w 2593975"/>
              <a:gd name="connsiteY11" fmla="*/ 686397 h 2010372"/>
              <a:gd name="connsiteX12" fmla="*/ 530225 w 2593975"/>
              <a:gd name="connsiteY12" fmla="*/ 699097 h 2010372"/>
              <a:gd name="connsiteX13" fmla="*/ 692150 w 2593975"/>
              <a:gd name="connsiteY13" fmla="*/ 756247 h 2010372"/>
              <a:gd name="connsiteX14" fmla="*/ 920750 w 2593975"/>
              <a:gd name="connsiteY14" fmla="*/ 807047 h 2010372"/>
              <a:gd name="connsiteX15" fmla="*/ 1108075 w 2593975"/>
              <a:gd name="connsiteY15" fmla="*/ 743547 h 2010372"/>
              <a:gd name="connsiteX16" fmla="*/ 1203325 w 2593975"/>
              <a:gd name="connsiteY16" fmla="*/ 584797 h 2010372"/>
              <a:gd name="connsiteX17" fmla="*/ 1206500 w 2593975"/>
              <a:gd name="connsiteY17" fmla="*/ 473672 h 2010372"/>
              <a:gd name="connsiteX18" fmla="*/ 1235075 w 2593975"/>
              <a:gd name="connsiteY18" fmla="*/ 273647 h 2010372"/>
              <a:gd name="connsiteX19" fmla="*/ 1292225 w 2593975"/>
              <a:gd name="connsiteY19" fmla="*/ 140297 h 2010372"/>
              <a:gd name="connsiteX20" fmla="*/ 1355725 w 2593975"/>
              <a:gd name="connsiteY20" fmla="*/ 70447 h 2010372"/>
              <a:gd name="connsiteX21" fmla="*/ 1441450 w 2593975"/>
              <a:gd name="connsiteY21" fmla="*/ 54572 h 2010372"/>
              <a:gd name="connsiteX22" fmla="*/ 1504950 w 2593975"/>
              <a:gd name="connsiteY22" fmla="*/ 57747 h 2010372"/>
              <a:gd name="connsiteX23" fmla="*/ 1593850 w 2593975"/>
              <a:gd name="connsiteY23" fmla="*/ 597 h 2010372"/>
              <a:gd name="connsiteX24" fmla="*/ 1724025 w 2593975"/>
              <a:gd name="connsiteY24" fmla="*/ 32347 h 2010372"/>
              <a:gd name="connsiteX25" fmla="*/ 1784350 w 2593975"/>
              <a:gd name="connsiteY25" fmla="*/ 102197 h 2010372"/>
              <a:gd name="connsiteX26" fmla="*/ 1924050 w 2593975"/>
              <a:gd name="connsiteY26" fmla="*/ 168872 h 2010372"/>
              <a:gd name="connsiteX27" fmla="*/ 2035175 w 2593975"/>
              <a:gd name="connsiteY27" fmla="*/ 213322 h 2010372"/>
              <a:gd name="connsiteX28" fmla="*/ 2079625 w 2593975"/>
              <a:gd name="connsiteY28" fmla="*/ 251422 h 2010372"/>
              <a:gd name="connsiteX29" fmla="*/ 2066925 w 2593975"/>
              <a:gd name="connsiteY29" fmla="*/ 337147 h 2010372"/>
              <a:gd name="connsiteX30" fmla="*/ 2171700 w 2593975"/>
              <a:gd name="connsiteY30" fmla="*/ 362547 h 2010372"/>
              <a:gd name="connsiteX31" fmla="*/ 2209800 w 2593975"/>
              <a:gd name="connsiteY31" fmla="*/ 432397 h 2010372"/>
              <a:gd name="connsiteX32" fmla="*/ 2270125 w 2593975"/>
              <a:gd name="connsiteY32" fmla="*/ 486372 h 2010372"/>
              <a:gd name="connsiteX33" fmla="*/ 2330450 w 2593975"/>
              <a:gd name="connsiteY33" fmla="*/ 603847 h 2010372"/>
              <a:gd name="connsiteX34" fmla="*/ 2387600 w 2593975"/>
              <a:gd name="connsiteY34" fmla="*/ 692747 h 2010372"/>
              <a:gd name="connsiteX35" fmla="*/ 2463800 w 2593975"/>
              <a:gd name="connsiteY35" fmla="*/ 797522 h 2010372"/>
              <a:gd name="connsiteX36" fmla="*/ 2562225 w 2593975"/>
              <a:gd name="connsiteY36" fmla="*/ 892772 h 2010372"/>
              <a:gd name="connsiteX37" fmla="*/ 2593975 w 2593975"/>
              <a:gd name="connsiteY37" fmla="*/ 934047 h 20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93975" h="2010372">
                <a:moveTo>
                  <a:pt x="0" y="2010372"/>
                </a:moveTo>
                <a:cubicBezTo>
                  <a:pt x="63500" y="1963805"/>
                  <a:pt x="127000" y="1917239"/>
                  <a:pt x="161925" y="1873847"/>
                </a:cubicBezTo>
                <a:cubicBezTo>
                  <a:pt x="196850" y="1830455"/>
                  <a:pt x="197908" y="1806643"/>
                  <a:pt x="209550" y="1750022"/>
                </a:cubicBezTo>
                <a:cubicBezTo>
                  <a:pt x="221192" y="1693401"/>
                  <a:pt x="228600" y="1601326"/>
                  <a:pt x="231775" y="1534122"/>
                </a:cubicBezTo>
                <a:cubicBezTo>
                  <a:pt x="234950" y="1466918"/>
                  <a:pt x="225954" y="1390189"/>
                  <a:pt x="228600" y="1346797"/>
                </a:cubicBezTo>
                <a:cubicBezTo>
                  <a:pt x="231246" y="1303405"/>
                  <a:pt x="244475" y="1297055"/>
                  <a:pt x="247650" y="1273772"/>
                </a:cubicBezTo>
                <a:cubicBezTo>
                  <a:pt x="250825" y="1250489"/>
                  <a:pt x="239183" y="1239376"/>
                  <a:pt x="247650" y="1207097"/>
                </a:cubicBezTo>
                <a:cubicBezTo>
                  <a:pt x="256117" y="1174818"/>
                  <a:pt x="288925" y="1133543"/>
                  <a:pt x="298450" y="1080097"/>
                </a:cubicBezTo>
                <a:cubicBezTo>
                  <a:pt x="307975" y="1026651"/>
                  <a:pt x="295804" y="930343"/>
                  <a:pt x="304800" y="886422"/>
                </a:cubicBezTo>
                <a:cubicBezTo>
                  <a:pt x="313796" y="842501"/>
                  <a:pt x="339725" y="842501"/>
                  <a:pt x="352425" y="816572"/>
                </a:cubicBezTo>
                <a:cubicBezTo>
                  <a:pt x="365125" y="790643"/>
                  <a:pt x="366713" y="752543"/>
                  <a:pt x="381000" y="730847"/>
                </a:cubicBezTo>
                <a:cubicBezTo>
                  <a:pt x="395288" y="709151"/>
                  <a:pt x="413279" y="691689"/>
                  <a:pt x="438150" y="686397"/>
                </a:cubicBezTo>
                <a:cubicBezTo>
                  <a:pt x="463021" y="681105"/>
                  <a:pt x="487892" y="687455"/>
                  <a:pt x="530225" y="699097"/>
                </a:cubicBezTo>
                <a:cubicBezTo>
                  <a:pt x="572558" y="710739"/>
                  <a:pt x="627063" y="738255"/>
                  <a:pt x="692150" y="756247"/>
                </a:cubicBezTo>
                <a:cubicBezTo>
                  <a:pt x="757237" y="774239"/>
                  <a:pt x="851429" y="809164"/>
                  <a:pt x="920750" y="807047"/>
                </a:cubicBezTo>
                <a:cubicBezTo>
                  <a:pt x="990071" y="804930"/>
                  <a:pt x="1060979" y="780589"/>
                  <a:pt x="1108075" y="743547"/>
                </a:cubicBezTo>
                <a:cubicBezTo>
                  <a:pt x="1155171" y="706505"/>
                  <a:pt x="1186921" y="629776"/>
                  <a:pt x="1203325" y="584797"/>
                </a:cubicBezTo>
                <a:cubicBezTo>
                  <a:pt x="1219729" y="539818"/>
                  <a:pt x="1201208" y="525530"/>
                  <a:pt x="1206500" y="473672"/>
                </a:cubicBezTo>
                <a:cubicBezTo>
                  <a:pt x="1211792" y="421814"/>
                  <a:pt x="1220788" y="329209"/>
                  <a:pt x="1235075" y="273647"/>
                </a:cubicBezTo>
                <a:cubicBezTo>
                  <a:pt x="1249363" y="218084"/>
                  <a:pt x="1272117" y="174164"/>
                  <a:pt x="1292225" y="140297"/>
                </a:cubicBezTo>
                <a:cubicBezTo>
                  <a:pt x="1312333" y="106430"/>
                  <a:pt x="1330854" y="84734"/>
                  <a:pt x="1355725" y="70447"/>
                </a:cubicBezTo>
                <a:cubicBezTo>
                  <a:pt x="1380596" y="56159"/>
                  <a:pt x="1416579" y="56689"/>
                  <a:pt x="1441450" y="54572"/>
                </a:cubicBezTo>
                <a:cubicBezTo>
                  <a:pt x="1466321" y="52455"/>
                  <a:pt x="1479550" y="66743"/>
                  <a:pt x="1504950" y="57747"/>
                </a:cubicBezTo>
                <a:cubicBezTo>
                  <a:pt x="1530350" y="48751"/>
                  <a:pt x="1557338" y="4830"/>
                  <a:pt x="1593850" y="597"/>
                </a:cubicBezTo>
                <a:cubicBezTo>
                  <a:pt x="1630363" y="-3636"/>
                  <a:pt x="1692275" y="15414"/>
                  <a:pt x="1724025" y="32347"/>
                </a:cubicBezTo>
                <a:cubicBezTo>
                  <a:pt x="1755775" y="49280"/>
                  <a:pt x="1751013" y="79443"/>
                  <a:pt x="1784350" y="102197"/>
                </a:cubicBezTo>
                <a:cubicBezTo>
                  <a:pt x="1817688" y="124951"/>
                  <a:pt x="1882246" y="150351"/>
                  <a:pt x="1924050" y="168872"/>
                </a:cubicBezTo>
                <a:cubicBezTo>
                  <a:pt x="1965854" y="187393"/>
                  <a:pt x="2009246" y="199564"/>
                  <a:pt x="2035175" y="213322"/>
                </a:cubicBezTo>
                <a:cubicBezTo>
                  <a:pt x="2061104" y="227080"/>
                  <a:pt x="2074333" y="230785"/>
                  <a:pt x="2079625" y="251422"/>
                </a:cubicBezTo>
                <a:cubicBezTo>
                  <a:pt x="2084917" y="272059"/>
                  <a:pt x="2051579" y="318626"/>
                  <a:pt x="2066925" y="337147"/>
                </a:cubicBezTo>
                <a:cubicBezTo>
                  <a:pt x="2082271" y="355668"/>
                  <a:pt x="2147888" y="346672"/>
                  <a:pt x="2171700" y="362547"/>
                </a:cubicBezTo>
                <a:cubicBezTo>
                  <a:pt x="2195513" y="378422"/>
                  <a:pt x="2193396" y="411760"/>
                  <a:pt x="2209800" y="432397"/>
                </a:cubicBezTo>
                <a:cubicBezTo>
                  <a:pt x="2226204" y="453034"/>
                  <a:pt x="2250017" y="457797"/>
                  <a:pt x="2270125" y="486372"/>
                </a:cubicBezTo>
                <a:cubicBezTo>
                  <a:pt x="2290233" y="514947"/>
                  <a:pt x="2310871" y="569451"/>
                  <a:pt x="2330450" y="603847"/>
                </a:cubicBezTo>
                <a:cubicBezTo>
                  <a:pt x="2350029" y="638243"/>
                  <a:pt x="2365375" y="660468"/>
                  <a:pt x="2387600" y="692747"/>
                </a:cubicBezTo>
                <a:cubicBezTo>
                  <a:pt x="2409825" y="725026"/>
                  <a:pt x="2434696" y="764185"/>
                  <a:pt x="2463800" y="797522"/>
                </a:cubicBezTo>
                <a:cubicBezTo>
                  <a:pt x="2492904" y="830859"/>
                  <a:pt x="2540529" y="870018"/>
                  <a:pt x="2562225" y="892772"/>
                </a:cubicBezTo>
                <a:cubicBezTo>
                  <a:pt x="2583921" y="915526"/>
                  <a:pt x="2588948" y="924786"/>
                  <a:pt x="2593975" y="934047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" name="Forme libre : forme 388">
            <a:extLst>
              <a:ext uri="{FF2B5EF4-FFF2-40B4-BE49-F238E27FC236}">
                <a16:creationId xmlns:a16="http://schemas.microsoft.com/office/drawing/2014/main" id="{DCD506A7-12D9-4D84-9AE5-9B924F8C887B}"/>
              </a:ext>
            </a:extLst>
          </p:cNvPr>
          <p:cNvSpPr/>
          <p:nvPr/>
        </p:nvSpPr>
        <p:spPr>
          <a:xfrm>
            <a:off x="6099176" y="1609841"/>
            <a:ext cx="2851150" cy="1976385"/>
          </a:xfrm>
          <a:custGeom>
            <a:avLst/>
            <a:gdLst>
              <a:gd name="connsiteX0" fmla="*/ 0 w 2860675"/>
              <a:gd name="connsiteY0" fmla="*/ 1968384 h 1976385"/>
              <a:gd name="connsiteX1" fmla="*/ 184150 w 2860675"/>
              <a:gd name="connsiteY1" fmla="*/ 1965209 h 1976385"/>
              <a:gd name="connsiteX2" fmla="*/ 346075 w 2860675"/>
              <a:gd name="connsiteY2" fmla="*/ 1860434 h 1976385"/>
              <a:gd name="connsiteX3" fmla="*/ 361950 w 2860675"/>
              <a:gd name="connsiteY3" fmla="*/ 1647709 h 1976385"/>
              <a:gd name="connsiteX4" fmla="*/ 361950 w 2860675"/>
              <a:gd name="connsiteY4" fmla="*/ 1482609 h 1976385"/>
              <a:gd name="connsiteX5" fmla="*/ 400050 w 2860675"/>
              <a:gd name="connsiteY5" fmla="*/ 1384184 h 1976385"/>
              <a:gd name="connsiteX6" fmla="*/ 387350 w 2860675"/>
              <a:gd name="connsiteY6" fmla="*/ 1292109 h 1976385"/>
              <a:gd name="connsiteX7" fmla="*/ 447675 w 2860675"/>
              <a:gd name="connsiteY7" fmla="*/ 1142884 h 1976385"/>
              <a:gd name="connsiteX8" fmla="*/ 463550 w 2860675"/>
              <a:gd name="connsiteY8" fmla="*/ 1022234 h 1976385"/>
              <a:gd name="connsiteX9" fmla="*/ 485775 w 2860675"/>
              <a:gd name="connsiteY9" fmla="*/ 866659 h 1976385"/>
              <a:gd name="connsiteX10" fmla="*/ 549275 w 2860675"/>
              <a:gd name="connsiteY10" fmla="*/ 714259 h 1976385"/>
              <a:gd name="connsiteX11" fmla="*/ 625475 w 2860675"/>
              <a:gd name="connsiteY11" fmla="*/ 657109 h 1976385"/>
              <a:gd name="connsiteX12" fmla="*/ 730250 w 2860675"/>
              <a:gd name="connsiteY12" fmla="*/ 663459 h 1976385"/>
              <a:gd name="connsiteX13" fmla="*/ 825500 w 2860675"/>
              <a:gd name="connsiteY13" fmla="*/ 695209 h 1976385"/>
              <a:gd name="connsiteX14" fmla="*/ 996950 w 2860675"/>
              <a:gd name="connsiteY14" fmla="*/ 755534 h 1976385"/>
              <a:gd name="connsiteX15" fmla="*/ 1143000 w 2860675"/>
              <a:gd name="connsiteY15" fmla="*/ 768234 h 1976385"/>
              <a:gd name="connsiteX16" fmla="*/ 1285875 w 2860675"/>
              <a:gd name="connsiteY16" fmla="*/ 749184 h 1976385"/>
              <a:gd name="connsiteX17" fmla="*/ 1327150 w 2860675"/>
              <a:gd name="connsiteY17" fmla="*/ 619009 h 1976385"/>
              <a:gd name="connsiteX18" fmla="*/ 1333500 w 2860675"/>
              <a:gd name="connsiteY18" fmla="*/ 501534 h 1976385"/>
              <a:gd name="connsiteX19" fmla="*/ 1381125 w 2860675"/>
              <a:gd name="connsiteY19" fmla="*/ 333259 h 1976385"/>
              <a:gd name="connsiteX20" fmla="*/ 1419225 w 2860675"/>
              <a:gd name="connsiteY20" fmla="*/ 288809 h 1976385"/>
              <a:gd name="connsiteX21" fmla="*/ 1485900 w 2860675"/>
              <a:gd name="connsiteY21" fmla="*/ 203084 h 1976385"/>
              <a:gd name="connsiteX22" fmla="*/ 1498600 w 2860675"/>
              <a:gd name="connsiteY22" fmla="*/ 107834 h 1976385"/>
              <a:gd name="connsiteX23" fmla="*/ 1612900 w 2860675"/>
              <a:gd name="connsiteY23" fmla="*/ 50684 h 1976385"/>
              <a:gd name="connsiteX24" fmla="*/ 1755775 w 2860675"/>
              <a:gd name="connsiteY24" fmla="*/ 3059 h 1976385"/>
              <a:gd name="connsiteX25" fmla="*/ 1949450 w 2860675"/>
              <a:gd name="connsiteY25" fmla="*/ 12584 h 1976385"/>
              <a:gd name="connsiteX26" fmla="*/ 2155825 w 2860675"/>
              <a:gd name="connsiteY26" fmla="*/ 76084 h 1976385"/>
              <a:gd name="connsiteX27" fmla="*/ 2184400 w 2860675"/>
              <a:gd name="connsiteY27" fmla="*/ 126884 h 1976385"/>
              <a:gd name="connsiteX28" fmla="*/ 2317750 w 2860675"/>
              <a:gd name="connsiteY28" fmla="*/ 187209 h 1976385"/>
              <a:gd name="connsiteX29" fmla="*/ 2422525 w 2860675"/>
              <a:gd name="connsiteY29" fmla="*/ 295159 h 1976385"/>
              <a:gd name="connsiteX30" fmla="*/ 2540000 w 2860675"/>
              <a:gd name="connsiteY30" fmla="*/ 368184 h 1976385"/>
              <a:gd name="connsiteX31" fmla="*/ 2609850 w 2860675"/>
              <a:gd name="connsiteY31" fmla="*/ 434859 h 1976385"/>
              <a:gd name="connsiteX32" fmla="*/ 2628900 w 2860675"/>
              <a:gd name="connsiteY32" fmla="*/ 498359 h 1976385"/>
              <a:gd name="connsiteX33" fmla="*/ 2717800 w 2860675"/>
              <a:gd name="connsiteY33" fmla="*/ 536459 h 1976385"/>
              <a:gd name="connsiteX34" fmla="*/ 2749550 w 2860675"/>
              <a:gd name="connsiteY34" fmla="*/ 663459 h 1976385"/>
              <a:gd name="connsiteX35" fmla="*/ 2822575 w 2860675"/>
              <a:gd name="connsiteY35" fmla="*/ 704734 h 1976385"/>
              <a:gd name="connsiteX36" fmla="*/ 2860675 w 2860675"/>
              <a:gd name="connsiteY36" fmla="*/ 714259 h 19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60675" h="1976385">
                <a:moveTo>
                  <a:pt x="0" y="1968384"/>
                </a:moveTo>
                <a:cubicBezTo>
                  <a:pt x="63235" y="1975792"/>
                  <a:pt x="126471" y="1983201"/>
                  <a:pt x="184150" y="1965209"/>
                </a:cubicBezTo>
                <a:cubicBezTo>
                  <a:pt x="241829" y="1947217"/>
                  <a:pt x="316442" y="1913351"/>
                  <a:pt x="346075" y="1860434"/>
                </a:cubicBezTo>
                <a:cubicBezTo>
                  <a:pt x="375708" y="1807517"/>
                  <a:pt x="359304" y="1710680"/>
                  <a:pt x="361950" y="1647709"/>
                </a:cubicBezTo>
                <a:cubicBezTo>
                  <a:pt x="364596" y="1584738"/>
                  <a:pt x="355600" y="1526530"/>
                  <a:pt x="361950" y="1482609"/>
                </a:cubicBezTo>
                <a:cubicBezTo>
                  <a:pt x="368300" y="1438688"/>
                  <a:pt x="395817" y="1415934"/>
                  <a:pt x="400050" y="1384184"/>
                </a:cubicBezTo>
                <a:cubicBezTo>
                  <a:pt x="404283" y="1352434"/>
                  <a:pt x="379412" y="1332326"/>
                  <a:pt x="387350" y="1292109"/>
                </a:cubicBezTo>
                <a:cubicBezTo>
                  <a:pt x="395288" y="1251892"/>
                  <a:pt x="434975" y="1187863"/>
                  <a:pt x="447675" y="1142884"/>
                </a:cubicBezTo>
                <a:cubicBezTo>
                  <a:pt x="460375" y="1097905"/>
                  <a:pt x="457200" y="1068272"/>
                  <a:pt x="463550" y="1022234"/>
                </a:cubicBezTo>
                <a:cubicBezTo>
                  <a:pt x="469900" y="976196"/>
                  <a:pt x="471487" y="917988"/>
                  <a:pt x="485775" y="866659"/>
                </a:cubicBezTo>
                <a:cubicBezTo>
                  <a:pt x="500063" y="815330"/>
                  <a:pt x="525992" y="749184"/>
                  <a:pt x="549275" y="714259"/>
                </a:cubicBezTo>
                <a:cubicBezTo>
                  <a:pt x="572558" y="679334"/>
                  <a:pt x="595313" y="665576"/>
                  <a:pt x="625475" y="657109"/>
                </a:cubicBezTo>
                <a:cubicBezTo>
                  <a:pt x="655638" y="648642"/>
                  <a:pt x="696913" y="657109"/>
                  <a:pt x="730250" y="663459"/>
                </a:cubicBezTo>
                <a:cubicBezTo>
                  <a:pt x="763588" y="669809"/>
                  <a:pt x="825500" y="695209"/>
                  <a:pt x="825500" y="695209"/>
                </a:cubicBezTo>
                <a:cubicBezTo>
                  <a:pt x="869950" y="710555"/>
                  <a:pt x="944033" y="743363"/>
                  <a:pt x="996950" y="755534"/>
                </a:cubicBezTo>
                <a:cubicBezTo>
                  <a:pt x="1049867" y="767705"/>
                  <a:pt x="1094846" y="769292"/>
                  <a:pt x="1143000" y="768234"/>
                </a:cubicBezTo>
                <a:cubicBezTo>
                  <a:pt x="1191154" y="767176"/>
                  <a:pt x="1255183" y="774055"/>
                  <a:pt x="1285875" y="749184"/>
                </a:cubicBezTo>
                <a:cubicBezTo>
                  <a:pt x="1316567" y="724313"/>
                  <a:pt x="1319213" y="660284"/>
                  <a:pt x="1327150" y="619009"/>
                </a:cubicBezTo>
                <a:cubicBezTo>
                  <a:pt x="1335087" y="577734"/>
                  <a:pt x="1324504" y="549159"/>
                  <a:pt x="1333500" y="501534"/>
                </a:cubicBezTo>
                <a:cubicBezTo>
                  <a:pt x="1342496" y="453909"/>
                  <a:pt x="1366838" y="368713"/>
                  <a:pt x="1381125" y="333259"/>
                </a:cubicBezTo>
                <a:cubicBezTo>
                  <a:pt x="1395413" y="297805"/>
                  <a:pt x="1401763" y="310505"/>
                  <a:pt x="1419225" y="288809"/>
                </a:cubicBezTo>
                <a:cubicBezTo>
                  <a:pt x="1436687" y="267113"/>
                  <a:pt x="1472671" y="233246"/>
                  <a:pt x="1485900" y="203084"/>
                </a:cubicBezTo>
                <a:cubicBezTo>
                  <a:pt x="1499129" y="172922"/>
                  <a:pt x="1477433" y="133234"/>
                  <a:pt x="1498600" y="107834"/>
                </a:cubicBezTo>
                <a:cubicBezTo>
                  <a:pt x="1519767" y="82434"/>
                  <a:pt x="1570038" y="68146"/>
                  <a:pt x="1612900" y="50684"/>
                </a:cubicBezTo>
                <a:cubicBezTo>
                  <a:pt x="1655762" y="33222"/>
                  <a:pt x="1699683" y="9409"/>
                  <a:pt x="1755775" y="3059"/>
                </a:cubicBezTo>
                <a:cubicBezTo>
                  <a:pt x="1811867" y="-3291"/>
                  <a:pt x="1882775" y="413"/>
                  <a:pt x="1949450" y="12584"/>
                </a:cubicBezTo>
                <a:cubicBezTo>
                  <a:pt x="2016125" y="24755"/>
                  <a:pt x="2116667" y="57034"/>
                  <a:pt x="2155825" y="76084"/>
                </a:cubicBezTo>
                <a:cubicBezTo>
                  <a:pt x="2194983" y="95134"/>
                  <a:pt x="2157413" y="108363"/>
                  <a:pt x="2184400" y="126884"/>
                </a:cubicBezTo>
                <a:cubicBezTo>
                  <a:pt x="2211387" y="145405"/>
                  <a:pt x="2278063" y="159163"/>
                  <a:pt x="2317750" y="187209"/>
                </a:cubicBezTo>
                <a:cubicBezTo>
                  <a:pt x="2357438" y="215255"/>
                  <a:pt x="2385483" y="264996"/>
                  <a:pt x="2422525" y="295159"/>
                </a:cubicBezTo>
                <a:cubicBezTo>
                  <a:pt x="2459567" y="325322"/>
                  <a:pt x="2508779" y="344901"/>
                  <a:pt x="2540000" y="368184"/>
                </a:cubicBezTo>
                <a:cubicBezTo>
                  <a:pt x="2571221" y="391467"/>
                  <a:pt x="2595033" y="413163"/>
                  <a:pt x="2609850" y="434859"/>
                </a:cubicBezTo>
                <a:cubicBezTo>
                  <a:pt x="2624667" y="456555"/>
                  <a:pt x="2610908" y="481426"/>
                  <a:pt x="2628900" y="498359"/>
                </a:cubicBezTo>
                <a:cubicBezTo>
                  <a:pt x="2646892" y="515292"/>
                  <a:pt x="2697692" y="508942"/>
                  <a:pt x="2717800" y="536459"/>
                </a:cubicBezTo>
                <a:cubicBezTo>
                  <a:pt x="2737908" y="563976"/>
                  <a:pt x="2732088" y="635413"/>
                  <a:pt x="2749550" y="663459"/>
                </a:cubicBezTo>
                <a:cubicBezTo>
                  <a:pt x="2767013" y="691505"/>
                  <a:pt x="2804054" y="696267"/>
                  <a:pt x="2822575" y="704734"/>
                </a:cubicBezTo>
                <a:cubicBezTo>
                  <a:pt x="2841096" y="713201"/>
                  <a:pt x="2850885" y="713730"/>
                  <a:pt x="2860675" y="714259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91" name="Graphique 390">
            <a:extLst>
              <a:ext uri="{FF2B5EF4-FFF2-40B4-BE49-F238E27FC236}">
                <a16:creationId xmlns:a16="http://schemas.microsoft.com/office/drawing/2014/main" id="{126D2F57-E186-43DC-94A7-14538B43D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023745"/>
              </p:ext>
            </p:extLst>
          </p:nvPr>
        </p:nvGraphicFramePr>
        <p:xfrm>
          <a:off x="-108520" y="3922978"/>
          <a:ext cx="4031831" cy="275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90AF590-6F86-424E-9990-74D959B234FB}"/>
              </a:ext>
            </a:extLst>
          </p:cNvPr>
          <p:cNvSpPr txBox="1"/>
          <p:nvPr/>
        </p:nvSpPr>
        <p:spPr>
          <a:xfrm>
            <a:off x="108452" y="1247552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Untreated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F37700-87D6-476C-9581-8527FBA2E3FE}"/>
              </a:ext>
            </a:extLst>
          </p:cNvPr>
          <p:cNvSpPr txBox="1"/>
          <p:nvPr/>
        </p:nvSpPr>
        <p:spPr>
          <a:xfrm>
            <a:off x="3110806" y="1293244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C1A0DD9-6A47-4604-B93B-D79DE457C009}"/>
              </a:ext>
            </a:extLst>
          </p:cNvPr>
          <p:cNvSpPr txBox="1"/>
          <p:nvPr/>
        </p:nvSpPr>
        <p:spPr>
          <a:xfrm>
            <a:off x="6083723" y="1047870"/>
            <a:ext cx="17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1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DE881E-86BF-49AC-B118-3676C0DF18E1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BIOMARKERS OF THE BASAL LAMINA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00046790-F856-499F-8635-5789687F6E3C}"/>
              </a:ext>
            </a:extLst>
          </p:cNvPr>
          <p:cNvSpPr txBox="1"/>
          <p:nvPr/>
        </p:nvSpPr>
        <p:spPr>
          <a:xfrm>
            <a:off x="611561" y="7647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COLLAGEN VII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grpSp>
        <p:nvGrpSpPr>
          <p:cNvPr id="455" name="Groupe 454">
            <a:extLst>
              <a:ext uri="{FF2B5EF4-FFF2-40B4-BE49-F238E27FC236}">
                <a16:creationId xmlns:a16="http://schemas.microsoft.com/office/drawing/2014/main" id="{C4B22E3E-F328-4C93-A445-3848F8B616A1}"/>
              </a:ext>
            </a:extLst>
          </p:cNvPr>
          <p:cNvGrpSpPr/>
          <p:nvPr/>
        </p:nvGrpSpPr>
        <p:grpSpPr>
          <a:xfrm>
            <a:off x="213760" y="1559990"/>
            <a:ext cx="2844000" cy="2190548"/>
            <a:chOff x="455788" y="1678306"/>
            <a:chExt cx="3282775" cy="2452626"/>
          </a:xfrm>
        </p:grpSpPr>
        <p:pic>
          <p:nvPicPr>
            <p:cNvPr id="323" name="Image 322">
              <a:extLst>
                <a:ext uri="{FF2B5EF4-FFF2-40B4-BE49-F238E27FC236}">
                  <a16:creationId xmlns:a16="http://schemas.microsoft.com/office/drawing/2014/main" id="{03946BD6-12FE-4145-8937-6309FC8B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788" y="1678306"/>
              <a:ext cx="3282746" cy="2452626"/>
            </a:xfrm>
            <a:prstGeom prst="rect">
              <a:avLst/>
            </a:prstGeom>
          </p:spPr>
        </p:pic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F3722F3A-0906-49F9-9350-1EEF2ABF79B9}"/>
                </a:ext>
              </a:extLst>
            </p:cNvPr>
            <p:cNvSpPr/>
            <p:nvPr/>
          </p:nvSpPr>
          <p:spPr>
            <a:xfrm>
              <a:off x="457200" y="2919392"/>
              <a:ext cx="3271838" cy="846565"/>
            </a:xfrm>
            <a:custGeom>
              <a:avLst/>
              <a:gdLst>
                <a:gd name="connsiteX0" fmla="*/ 0 w 3271838"/>
                <a:gd name="connsiteY0" fmla="*/ 500083 h 846565"/>
                <a:gd name="connsiteX1" fmla="*/ 19050 w 3271838"/>
                <a:gd name="connsiteY1" fmla="*/ 385783 h 846565"/>
                <a:gd name="connsiteX2" fmla="*/ 42863 w 3271838"/>
                <a:gd name="connsiteY2" fmla="*/ 295296 h 846565"/>
                <a:gd name="connsiteX3" fmla="*/ 128588 w 3271838"/>
                <a:gd name="connsiteY3" fmla="*/ 266721 h 846565"/>
                <a:gd name="connsiteX4" fmla="*/ 157163 w 3271838"/>
                <a:gd name="connsiteY4" fmla="*/ 171471 h 846565"/>
                <a:gd name="connsiteX5" fmla="*/ 209550 w 3271838"/>
                <a:gd name="connsiteY5" fmla="*/ 109558 h 846565"/>
                <a:gd name="connsiteX6" fmla="*/ 280988 w 3271838"/>
                <a:gd name="connsiteY6" fmla="*/ 80983 h 846565"/>
                <a:gd name="connsiteX7" fmla="*/ 400050 w 3271838"/>
                <a:gd name="connsiteY7" fmla="*/ 66696 h 846565"/>
                <a:gd name="connsiteX8" fmla="*/ 409575 w 3271838"/>
                <a:gd name="connsiteY8" fmla="*/ 28596 h 846565"/>
                <a:gd name="connsiteX9" fmla="*/ 466725 w 3271838"/>
                <a:gd name="connsiteY9" fmla="*/ 21 h 846565"/>
                <a:gd name="connsiteX10" fmla="*/ 547688 w 3271838"/>
                <a:gd name="connsiteY10" fmla="*/ 23833 h 846565"/>
                <a:gd name="connsiteX11" fmla="*/ 581025 w 3271838"/>
                <a:gd name="connsiteY11" fmla="*/ 19071 h 846565"/>
                <a:gd name="connsiteX12" fmla="*/ 681038 w 3271838"/>
                <a:gd name="connsiteY12" fmla="*/ 104796 h 846565"/>
                <a:gd name="connsiteX13" fmla="*/ 742950 w 3271838"/>
                <a:gd name="connsiteY13" fmla="*/ 200046 h 846565"/>
                <a:gd name="connsiteX14" fmla="*/ 857250 w 3271838"/>
                <a:gd name="connsiteY14" fmla="*/ 304821 h 846565"/>
                <a:gd name="connsiteX15" fmla="*/ 933450 w 3271838"/>
                <a:gd name="connsiteY15" fmla="*/ 423883 h 846565"/>
                <a:gd name="connsiteX16" fmla="*/ 1019175 w 3271838"/>
                <a:gd name="connsiteY16" fmla="*/ 490558 h 846565"/>
                <a:gd name="connsiteX17" fmla="*/ 1052513 w 3271838"/>
                <a:gd name="connsiteY17" fmla="*/ 528658 h 846565"/>
                <a:gd name="connsiteX18" fmla="*/ 1100138 w 3271838"/>
                <a:gd name="connsiteY18" fmla="*/ 600096 h 846565"/>
                <a:gd name="connsiteX19" fmla="*/ 1200150 w 3271838"/>
                <a:gd name="connsiteY19" fmla="*/ 662008 h 846565"/>
                <a:gd name="connsiteX20" fmla="*/ 1309688 w 3271838"/>
                <a:gd name="connsiteY20" fmla="*/ 723921 h 846565"/>
                <a:gd name="connsiteX21" fmla="*/ 1390650 w 3271838"/>
                <a:gd name="connsiteY21" fmla="*/ 595333 h 846565"/>
                <a:gd name="connsiteX22" fmla="*/ 1385888 w 3271838"/>
                <a:gd name="connsiteY22" fmla="*/ 519133 h 846565"/>
                <a:gd name="connsiteX23" fmla="*/ 1433513 w 3271838"/>
                <a:gd name="connsiteY23" fmla="*/ 471508 h 846565"/>
                <a:gd name="connsiteX24" fmla="*/ 1519238 w 3271838"/>
                <a:gd name="connsiteY24" fmla="*/ 423883 h 846565"/>
                <a:gd name="connsiteX25" fmla="*/ 1595438 w 3271838"/>
                <a:gd name="connsiteY25" fmla="*/ 385783 h 846565"/>
                <a:gd name="connsiteX26" fmla="*/ 1638300 w 3271838"/>
                <a:gd name="connsiteY26" fmla="*/ 314346 h 846565"/>
                <a:gd name="connsiteX27" fmla="*/ 1685925 w 3271838"/>
                <a:gd name="connsiteY27" fmla="*/ 252433 h 846565"/>
                <a:gd name="connsiteX28" fmla="*/ 1762125 w 3271838"/>
                <a:gd name="connsiteY28" fmla="*/ 238146 h 846565"/>
                <a:gd name="connsiteX29" fmla="*/ 1819275 w 3271838"/>
                <a:gd name="connsiteY29" fmla="*/ 261958 h 846565"/>
                <a:gd name="connsiteX30" fmla="*/ 1843088 w 3271838"/>
                <a:gd name="connsiteY30" fmla="*/ 281008 h 846565"/>
                <a:gd name="connsiteX31" fmla="*/ 1928813 w 3271838"/>
                <a:gd name="connsiteY31" fmla="*/ 257196 h 846565"/>
                <a:gd name="connsiteX32" fmla="*/ 1966913 w 3271838"/>
                <a:gd name="connsiteY32" fmla="*/ 228621 h 846565"/>
                <a:gd name="connsiteX33" fmla="*/ 2062163 w 3271838"/>
                <a:gd name="connsiteY33" fmla="*/ 204808 h 846565"/>
                <a:gd name="connsiteX34" fmla="*/ 2119313 w 3271838"/>
                <a:gd name="connsiteY34" fmla="*/ 214333 h 846565"/>
                <a:gd name="connsiteX35" fmla="*/ 2209800 w 3271838"/>
                <a:gd name="connsiteY35" fmla="*/ 233383 h 846565"/>
                <a:gd name="connsiteX36" fmla="*/ 2266950 w 3271838"/>
                <a:gd name="connsiteY36" fmla="*/ 228621 h 846565"/>
                <a:gd name="connsiteX37" fmla="*/ 2376488 w 3271838"/>
                <a:gd name="connsiteY37" fmla="*/ 242908 h 846565"/>
                <a:gd name="connsiteX38" fmla="*/ 2452688 w 3271838"/>
                <a:gd name="connsiteY38" fmla="*/ 290533 h 846565"/>
                <a:gd name="connsiteX39" fmla="*/ 2519363 w 3271838"/>
                <a:gd name="connsiteY39" fmla="*/ 366733 h 846565"/>
                <a:gd name="connsiteX40" fmla="*/ 2500313 w 3271838"/>
                <a:gd name="connsiteY40" fmla="*/ 509608 h 846565"/>
                <a:gd name="connsiteX41" fmla="*/ 2500313 w 3271838"/>
                <a:gd name="connsiteY41" fmla="*/ 590571 h 846565"/>
                <a:gd name="connsiteX42" fmla="*/ 2500313 w 3271838"/>
                <a:gd name="connsiteY42" fmla="*/ 666771 h 846565"/>
                <a:gd name="connsiteX43" fmla="*/ 2528888 w 3271838"/>
                <a:gd name="connsiteY43" fmla="*/ 766783 h 846565"/>
                <a:gd name="connsiteX44" fmla="*/ 2600325 w 3271838"/>
                <a:gd name="connsiteY44" fmla="*/ 838221 h 846565"/>
                <a:gd name="connsiteX45" fmla="*/ 2671763 w 3271838"/>
                <a:gd name="connsiteY45" fmla="*/ 838221 h 846565"/>
                <a:gd name="connsiteX46" fmla="*/ 2724150 w 3271838"/>
                <a:gd name="connsiteY46" fmla="*/ 776308 h 846565"/>
                <a:gd name="connsiteX47" fmla="*/ 2724150 w 3271838"/>
                <a:gd name="connsiteY47" fmla="*/ 704871 h 846565"/>
                <a:gd name="connsiteX48" fmla="*/ 2724150 w 3271838"/>
                <a:gd name="connsiteY48" fmla="*/ 609621 h 846565"/>
                <a:gd name="connsiteX49" fmla="*/ 2724150 w 3271838"/>
                <a:gd name="connsiteY49" fmla="*/ 533421 h 846565"/>
                <a:gd name="connsiteX50" fmla="*/ 2762250 w 3271838"/>
                <a:gd name="connsiteY50" fmla="*/ 385783 h 846565"/>
                <a:gd name="connsiteX51" fmla="*/ 2809875 w 3271838"/>
                <a:gd name="connsiteY51" fmla="*/ 352446 h 846565"/>
                <a:gd name="connsiteX52" fmla="*/ 2900363 w 3271838"/>
                <a:gd name="connsiteY52" fmla="*/ 366733 h 846565"/>
                <a:gd name="connsiteX53" fmla="*/ 2947988 w 3271838"/>
                <a:gd name="connsiteY53" fmla="*/ 409596 h 846565"/>
                <a:gd name="connsiteX54" fmla="*/ 3028950 w 3271838"/>
                <a:gd name="connsiteY54" fmla="*/ 485796 h 846565"/>
                <a:gd name="connsiteX55" fmla="*/ 3067050 w 3271838"/>
                <a:gd name="connsiteY55" fmla="*/ 509608 h 846565"/>
                <a:gd name="connsiteX56" fmla="*/ 3138488 w 3271838"/>
                <a:gd name="connsiteY56" fmla="*/ 509608 h 846565"/>
                <a:gd name="connsiteX57" fmla="*/ 3219450 w 3271838"/>
                <a:gd name="connsiteY57" fmla="*/ 509608 h 846565"/>
                <a:gd name="connsiteX58" fmla="*/ 3271838 w 3271838"/>
                <a:gd name="connsiteY58" fmla="*/ 500083 h 84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271838" h="846565">
                  <a:moveTo>
                    <a:pt x="0" y="500083"/>
                  </a:moveTo>
                  <a:cubicBezTo>
                    <a:pt x="5953" y="459998"/>
                    <a:pt x="11906" y="419914"/>
                    <a:pt x="19050" y="385783"/>
                  </a:cubicBezTo>
                  <a:cubicBezTo>
                    <a:pt x="26194" y="351652"/>
                    <a:pt x="24607" y="315140"/>
                    <a:pt x="42863" y="295296"/>
                  </a:cubicBezTo>
                  <a:cubicBezTo>
                    <a:pt x="61119" y="275452"/>
                    <a:pt x="109538" y="287358"/>
                    <a:pt x="128588" y="266721"/>
                  </a:cubicBezTo>
                  <a:cubicBezTo>
                    <a:pt x="147638" y="246084"/>
                    <a:pt x="143669" y="197665"/>
                    <a:pt x="157163" y="171471"/>
                  </a:cubicBezTo>
                  <a:cubicBezTo>
                    <a:pt x="170657" y="145277"/>
                    <a:pt x="188913" y="124639"/>
                    <a:pt x="209550" y="109558"/>
                  </a:cubicBezTo>
                  <a:cubicBezTo>
                    <a:pt x="230187" y="94477"/>
                    <a:pt x="249238" y="88127"/>
                    <a:pt x="280988" y="80983"/>
                  </a:cubicBezTo>
                  <a:cubicBezTo>
                    <a:pt x="312738" y="73839"/>
                    <a:pt x="378619" y="75427"/>
                    <a:pt x="400050" y="66696"/>
                  </a:cubicBezTo>
                  <a:cubicBezTo>
                    <a:pt x="421481" y="57965"/>
                    <a:pt x="398463" y="39708"/>
                    <a:pt x="409575" y="28596"/>
                  </a:cubicBezTo>
                  <a:cubicBezTo>
                    <a:pt x="420687" y="17484"/>
                    <a:pt x="443706" y="815"/>
                    <a:pt x="466725" y="21"/>
                  </a:cubicBezTo>
                  <a:cubicBezTo>
                    <a:pt x="489744" y="-773"/>
                    <a:pt x="528638" y="20658"/>
                    <a:pt x="547688" y="23833"/>
                  </a:cubicBezTo>
                  <a:cubicBezTo>
                    <a:pt x="566738" y="27008"/>
                    <a:pt x="558800" y="5577"/>
                    <a:pt x="581025" y="19071"/>
                  </a:cubicBezTo>
                  <a:cubicBezTo>
                    <a:pt x="603250" y="32565"/>
                    <a:pt x="654051" y="74633"/>
                    <a:pt x="681038" y="104796"/>
                  </a:cubicBezTo>
                  <a:cubicBezTo>
                    <a:pt x="708026" y="134958"/>
                    <a:pt x="713581" y="166709"/>
                    <a:pt x="742950" y="200046"/>
                  </a:cubicBezTo>
                  <a:cubicBezTo>
                    <a:pt x="772319" y="233383"/>
                    <a:pt x="825500" y="267515"/>
                    <a:pt x="857250" y="304821"/>
                  </a:cubicBezTo>
                  <a:cubicBezTo>
                    <a:pt x="889000" y="342127"/>
                    <a:pt x="906463" y="392927"/>
                    <a:pt x="933450" y="423883"/>
                  </a:cubicBezTo>
                  <a:cubicBezTo>
                    <a:pt x="960437" y="454839"/>
                    <a:pt x="999331" y="473096"/>
                    <a:pt x="1019175" y="490558"/>
                  </a:cubicBezTo>
                  <a:cubicBezTo>
                    <a:pt x="1039019" y="508020"/>
                    <a:pt x="1039019" y="510402"/>
                    <a:pt x="1052513" y="528658"/>
                  </a:cubicBezTo>
                  <a:cubicBezTo>
                    <a:pt x="1066007" y="546914"/>
                    <a:pt x="1075532" y="577871"/>
                    <a:pt x="1100138" y="600096"/>
                  </a:cubicBezTo>
                  <a:cubicBezTo>
                    <a:pt x="1124744" y="622321"/>
                    <a:pt x="1165225" y="641370"/>
                    <a:pt x="1200150" y="662008"/>
                  </a:cubicBezTo>
                  <a:cubicBezTo>
                    <a:pt x="1235075" y="682646"/>
                    <a:pt x="1277938" y="735033"/>
                    <a:pt x="1309688" y="723921"/>
                  </a:cubicBezTo>
                  <a:cubicBezTo>
                    <a:pt x="1341438" y="712809"/>
                    <a:pt x="1377950" y="629464"/>
                    <a:pt x="1390650" y="595333"/>
                  </a:cubicBezTo>
                  <a:cubicBezTo>
                    <a:pt x="1403350" y="561202"/>
                    <a:pt x="1378744" y="539770"/>
                    <a:pt x="1385888" y="519133"/>
                  </a:cubicBezTo>
                  <a:cubicBezTo>
                    <a:pt x="1393032" y="498496"/>
                    <a:pt x="1411288" y="487383"/>
                    <a:pt x="1433513" y="471508"/>
                  </a:cubicBezTo>
                  <a:cubicBezTo>
                    <a:pt x="1455738" y="455633"/>
                    <a:pt x="1492251" y="438170"/>
                    <a:pt x="1519238" y="423883"/>
                  </a:cubicBezTo>
                  <a:cubicBezTo>
                    <a:pt x="1546226" y="409595"/>
                    <a:pt x="1575594" y="404039"/>
                    <a:pt x="1595438" y="385783"/>
                  </a:cubicBezTo>
                  <a:cubicBezTo>
                    <a:pt x="1615282" y="367527"/>
                    <a:pt x="1623219" y="336571"/>
                    <a:pt x="1638300" y="314346"/>
                  </a:cubicBezTo>
                  <a:cubicBezTo>
                    <a:pt x="1653381" y="292121"/>
                    <a:pt x="1665288" y="265133"/>
                    <a:pt x="1685925" y="252433"/>
                  </a:cubicBezTo>
                  <a:cubicBezTo>
                    <a:pt x="1706562" y="239733"/>
                    <a:pt x="1739900" y="236559"/>
                    <a:pt x="1762125" y="238146"/>
                  </a:cubicBezTo>
                  <a:cubicBezTo>
                    <a:pt x="1784350" y="239733"/>
                    <a:pt x="1805781" y="254814"/>
                    <a:pt x="1819275" y="261958"/>
                  </a:cubicBezTo>
                  <a:cubicBezTo>
                    <a:pt x="1832769" y="269102"/>
                    <a:pt x="1824832" y="281802"/>
                    <a:pt x="1843088" y="281008"/>
                  </a:cubicBezTo>
                  <a:cubicBezTo>
                    <a:pt x="1861344" y="280214"/>
                    <a:pt x="1908176" y="265927"/>
                    <a:pt x="1928813" y="257196"/>
                  </a:cubicBezTo>
                  <a:cubicBezTo>
                    <a:pt x="1949450" y="248465"/>
                    <a:pt x="1944688" y="237352"/>
                    <a:pt x="1966913" y="228621"/>
                  </a:cubicBezTo>
                  <a:cubicBezTo>
                    <a:pt x="1989138" y="219890"/>
                    <a:pt x="2036763" y="207189"/>
                    <a:pt x="2062163" y="204808"/>
                  </a:cubicBezTo>
                  <a:cubicBezTo>
                    <a:pt x="2087563" y="202427"/>
                    <a:pt x="2094707" y="209571"/>
                    <a:pt x="2119313" y="214333"/>
                  </a:cubicBezTo>
                  <a:cubicBezTo>
                    <a:pt x="2143919" y="219095"/>
                    <a:pt x="2185194" y="231002"/>
                    <a:pt x="2209800" y="233383"/>
                  </a:cubicBezTo>
                  <a:cubicBezTo>
                    <a:pt x="2234406" y="235764"/>
                    <a:pt x="2239169" y="227034"/>
                    <a:pt x="2266950" y="228621"/>
                  </a:cubicBezTo>
                  <a:cubicBezTo>
                    <a:pt x="2294731" y="230208"/>
                    <a:pt x="2345532" y="232589"/>
                    <a:pt x="2376488" y="242908"/>
                  </a:cubicBezTo>
                  <a:cubicBezTo>
                    <a:pt x="2407444" y="253227"/>
                    <a:pt x="2428876" y="269896"/>
                    <a:pt x="2452688" y="290533"/>
                  </a:cubicBezTo>
                  <a:cubicBezTo>
                    <a:pt x="2476500" y="311170"/>
                    <a:pt x="2511426" y="330221"/>
                    <a:pt x="2519363" y="366733"/>
                  </a:cubicBezTo>
                  <a:cubicBezTo>
                    <a:pt x="2527300" y="403245"/>
                    <a:pt x="2503488" y="472302"/>
                    <a:pt x="2500313" y="509608"/>
                  </a:cubicBezTo>
                  <a:cubicBezTo>
                    <a:pt x="2497138" y="546914"/>
                    <a:pt x="2500313" y="590571"/>
                    <a:pt x="2500313" y="590571"/>
                  </a:cubicBezTo>
                  <a:cubicBezTo>
                    <a:pt x="2500313" y="616765"/>
                    <a:pt x="2495551" y="637402"/>
                    <a:pt x="2500313" y="666771"/>
                  </a:cubicBezTo>
                  <a:cubicBezTo>
                    <a:pt x="2505075" y="696140"/>
                    <a:pt x="2512219" y="738208"/>
                    <a:pt x="2528888" y="766783"/>
                  </a:cubicBezTo>
                  <a:cubicBezTo>
                    <a:pt x="2545557" y="795358"/>
                    <a:pt x="2576513" y="826315"/>
                    <a:pt x="2600325" y="838221"/>
                  </a:cubicBezTo>
                  <a:cubicBezTo>
                    <a:pt x="2624137" y="850127"/>
                    <a:pt x="2651126" y="848540"/>
                    <a:pt x="2671763" y="838221"/>
                  </a:cubicBezTo>
                  <a:cubicBezTo>
                    <a:pt x="2692401" y="827902"/>
                    <a:pt x="2715419" y="798533"/>
                    <a:pt x="2724150" y="776308"/>
                  </a:cubicBezTo>
                  <a:cubicBezTo>
                    <a:pt x="2732881" y="754083"/>
                    <a:pt x="2724150" y="704871"/>
                    <a:pt x="2724150" y="704871"/>
                  </a:cubicBezTo>
                  <a:lnTo>
                    <a:pt x="2724150" y="609621"/>
                  </a:lnTo>
                  <a:cubicBezTo>
                    <a:pt x="2724150" y="581046"/>
                    <a:pt x="2717800" y="570727"/>
                    <a:pt x="2724150" y="533421"/>
                  </a:cubicBezTo>
                  <a:cubicBezTo>
                    <a:pt x="2730500" y="496115"/>
                    <a:pt x="2747963" y="415945"/>
                    <a:pt x="2762250" y="385783"/>
                  </a:cubicBezTo>
                  <a:cubicBezTo>
                    <a:pt x="2776537" y="355621"/>
                    <a:pt x="2786856" y="355621"/>
                    <a:pt x="2809875" y="352446"/>
                  </a:cubicBezTo>
                  <a:cubicBezTo>
                    <a:pt x="2832894" y="349271"/>
                    <a:pt x="2877344" y="357208"/>
                    <a:pt x="2900363" y="366733"/>
                  </a:cubicBezTo>
                  <a:cubicBezTo>
                    <a:pt x="2923382" y="376258"/>
                    <a:pt x="2926557" y="389752"/>
                    <a:pt x="2947988" y="409596"/>
                  </a:cubicBezTo>
                  <a:cubicBezTo>
                    <a:pt x="2969419" y="429440"/>
                    <a:pt x="3009106" y="469127"/>
                    <a:pt x="3028950" y="485796"/>
                  </a:cubicBezTo>
                  <a:cubicBezTo>
                    <a:pt x="3048794" y="502465"/>
                    <a:pt x="3048794" y="505639"/>
                    <a:pt x="3067050" y="509608"/>
                  </a:cubicBezTo>
                  <a:cubicBezTo>
                    <a:pt x="3085306" y="513577"/>
                    <a:pt x="3138488" y="509608"/>
                    <a:pt x="3138488" y="509608"/>
                  </a:cubicBezTo>
                  <a:cubicBezTo>
                    <a:pt x="3163888" y="509608"/>
                    <a:pt x="3197225" y="511195"/>
                    <a:pt x="3219450" y="509608"/>
                  </a:cubicBezTo>
                  <a:cubicBezTo>
                    <a:pt x="3241675" y="508021"/>
                    <a:pt x="3256756" y="504052"/>
                    <a:pt x="3271838" y="500083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91DAC356-467A-4A10-92ED-1D8DEB229220}"/>
                </a:ext>
              </a:extLst>
            </p:cNvPr>
            <p:cNvSpPr/>
            <p:nvPr/>
          </p:nvSpPr>
          <p:spPr>
            <a:xfrm>
              <a:off x="461963" y="2342595"/>
              <a:ext cx="3276571" cy="892230"/>
            </a:xfrm>
            <a:custGeom>
              <a:avLst/>
              <a:gdLst>
                <a:gd name="connsiteX0" fmla="*/ 0 w 3298326"/>
                <a:gd name="connsiteY0" fmla="*/ 248205 h 892230"/>
                <a:gd name="connsiteX1" fmla="*/ 138112 w 3298326"/>
                <a:gd name="connsiteY1" fmla="*/ 119618 h 892230"/>
                <a:gd name="connsiteX2" fmla="*/ 219075 w 3298326"/>
                <a:gd name="connsiteY2" fmla="*/ 76755 h 892230"/>
                <a:gd name="connsiteX3" fmla="*/ 304800 w 3298326"/>
                <a:gd name="connsiteY3" fmla="*/ 48180 h 892230"/>
                <a:gd name="connsiteX4" fmla="*/ 371475 w 3298326"/>
                <a:gd name="connsiteY4" fmla="*/ 555 h 892230"/>
                <a:gd name="connsiteX5" fmla="*/ 447675 w 3298326"/>
                <a:gd name="connsiteY5" fmla="*/ 24368 h 892230"/>
                <a:gd name="connsiteX6" fmla="*/ 523875 w 3298326"/>
                <a:gd name="connsiteY6" fmla="*/ 57705 h 892230"/>
                <a:gd name="connsiteX7" fmla="*/ 595312 w 3298326"/>
                <a:gd name="connsiteY7" fmla="*/ 57705 h 892230"/>
                <a:gd name="connsiteX8" fmla="*/ 676275 w 3298326"/>
                <a:gd name="connsiteY8" fmla="*/ 105330 h 892230"/>
                <a:gd name="connsiteX9" fmla="*/ 757237 w 3298326"/>
                <a:gd name="connsiteY9" fmla="*/ 229155 h 892230"/>
                <a:gd name="connsiteX10" fmla="*/ 804862 w 3298326"/>
                <a:gd name="connsiteY10" fmla="*/ 343455 h 892230"/>
                <a:gd name="connsiteX11" fmla="*/ 871537 w 3298326"/>
                <a:gd name="connsiteY11" fmla="*/ 491093 h 892230"/>
                <a:gd name="connsiteX12" fmla="*/ 895350 w 3298326"/>
                <a:gd name="connsiteY12" fmla="*/ 610155 h 892230"/>
                <a:gd name="connsiteX13" fmla="*/ 962025 w 3298326"/>
                <a:gd name="connsiteY13" fmla="*/ 772080 h 892230"/>
                <a:gd name="connsiteX14" fmla="*/ 971550 w 3298326"/>
                <a:gd name="connsiteY14" fmla="*/ 786368 h 892230"/>
                <a:gd name="connsiteX15" fmla="*/ 1042987 w 3298326"/>
                <a:gd name="connsiteY15" fmla="*/ 862568 h 892230"/>
                <a:gd name="connsiteX16" fmla="*/ 1247775 w 3298326"/>
                <a:gd name="connsiteY16" fmla="*/ 891143 h 892230"/>
                <a:gd name="connsiteX17" fmla="*/ 1319212 w 3298326"/>
                <a:gd name="connsiteY17" fmla="*/ 829230 h 892230"/>
                <a:gd name="connsiteX18" fmla="*/ 1381125 w 3298326"/>
                <a:gd name="connsiteY18" fmla="*/ 838755 h 892230"/>
                <a:gd name="connsiteX19" fmla="*/ 1538287 w 3298326"/>
                <a:gd name="connsiteY19" fmla="*/ 872093 h 892230"/>
                <a:gd name="connsiteX20" fmla="*/ 1609725 w 3298326"/>
                <a:gd name="connsiteY20" fmla="*/ 748268 h 892230"/>
                <a:gd name="connsiteX21" fmla="*/ 1681162 w 3298326"/>
                <a:gd name="connsiteY21" fmla="*/ 633968 h 892230"/>
                <a:gd name="connsiteX22" fmla="*/ 1800225 w 3298326"/>
                <a:gd name="connsiteY22" fmla="*/ 595868 h 892230"/>
                <a:gd name="connsiteX23" fmla="*/ 1971675 w 3298326"/>
                <a:gd name="connsiteY23" fmla="*/ 567293 h 892230"/>
                <a:gd name="connsiteX24" fmla="*/ 2128837 w 3298326"/>
                <a:gd name="connsiteY24" fmla="*/ 538718 h 892230"/>
                <a:gd name="connsiteX25" fmla="*/ 2357437 w 3298326"/>
                <a:gd name="connsiteY25" fmla="*/ 505380 h 892230"/>
                <a:gd name="connsiteX26" fmla="*/ 2490787 w 3298326"/>
                <a:gd name="connsiteY26" fmla="*/ 553005 h 892230"/>
                <a:gd name="connsiteX27" fmla="*/ 2614612 w 3298326"/>
                <a:gd name="connsiteY27" fmla="*/ 600630 h 892230"/>
                <a:gd name="connsiteX28" fmla="*/ 2838450 w 3298326"/>
                <a:gd name="connsiteY28" fmla="*/ 667305 h 892230"/>
                <a:gd name="connsiteX29" fmla="*/ 3043237 w 3298326"/>
                <a:gd name="connsiteY29" fmla="*/ 738743 h 892230"/>
                <a:gd name="connsiteX30" fmla="*/ 3262312 w 3298326"/>
                <a:gd name="connsiteY30" fmla="*/ 843518 h 892230"/>
                <a:gd name="connsiteX31" fmla="*/ 3295650 w 3298326"/>
                <a:gd name="connsiteY31" fmla="*/ 862568 h 89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8326" h="892230">
                  <a:moveTo>
                    <a:pt x="0" y="248205"/>
                  </a:moveTo>
                  <a:cubicBezTo>
                    <a:pt x="50800" y="198199"/>
                    <a:pt x="101600" y="148193"/>
                    <a:pt x="138112" y="119618"/>
                  </a:cubicBezTo>
                  <a:cubicBezTo>
                    <a:pt x="174624" y="91043"/>
                    <a:pt x="191294" y="88661"/>
                    <a:pt x="219075" y="76755"/>
                  </a:cubicBezTo>
                  <a:cubicBezTo>
                    <a:pt x="246856" y="64849"/>
                    <a:pt x="279400" y="60880"/>
                    <a:pt x="304800" y="48180"/>
                  </a:cubicBezTo>
                  <a:cubicBezTo>
                    <a:pt x="330200" y="35480"/>
                    <a:pt x="347663" y="4524"/>
                    <a:pt x="371475" y="555"/>
                  </a:cubicBezTo>
                  <a:cubicBezTo>
                    <a:pt x="395287" y="-3414"/>
                    <a:pt x="422275" y="14843"/>
                    <a:pt x="447675" y="24368"/>
                  </a:cubicBezTo>
                  <a:cubicBezTo>
                    <a:pt x="473075" y="33893"/>
                    <a:pt x="499269" y="52149"/>
                    <a:pt x="523875" y="57705"/>
                  </a:cubicBezTo>
                  <a:cubicBezTo>
                    <a:pt x="548481" y="63261"/>
                    <a:pt x="569912" y="49768"/>
                    <a:pt x="595312" y="57705"/>
                  </a:cubicBezTo>
                  <a:cubicBezTo>
                    <a:pt x="620712" y="65642"/>
                    <a:pt x="649288" y="76755"/>
                    <a:pt x="676275" y="105330"/>
                  </a:cubicBezTo>
                  <a:cubicBezTo>
                    <a:pt x="703263" y="133905"/>
                    <a:pt x="735806" y="189468"/>
                    <a:pt x="757237" y="229155"/>
                  </a:cubicBezTo>
                  <a:cubicBezTo>
                    <a:pt x="778668" y="268842"/>
                    <a:pt x="785812" y="299799"/>
                    <a:pt x="804862" y="343455"/>
                  </a:cubicBezTo>
                  <a:cubicBezTo>
                    <a:pt x="823912" y="387111"/>
                    <a:pt x="856456" y="446643"/>
                    <a:pt x="871537" y="491093"/>
                  </a:cubicBezTo>
                  <a:cubicBezTo>
                    <a:pt x="886618" y="535543"/>
                    <a:pt x="880269" y="563324"/>
                    <a:pt x="895350" y="610155"/>
                  </a:cubicBezTo>
                  <a:cubicBezTo>
                    <a:pt x="910431" y="656986"/>
                    <a:pt x="949325" y="742711"/>
                    <a:pt x="962025" y="772080"/>
                  </a:cubicBezTo>
                  <a:cubicBezTo>
                    <a:pt x="974725" y="801449"/>
                    <a:pt x="958056" y="771287"/>
                    <a:pt x="971550" y="786368"/>
                  </a:cubicBezTo>
                  <a:cubicBezTo>
                    <a:pt x="985044" y="801449"/>
                    <a:pt x="996950" y="845106"/>
                    <a:pt x="1042987" y="862568"/>
                  </a:cubicBezTo>
                  <a:cubicBezTo>
                    <a:pt x="1089024" y="880030"/>
                    <a:pt x="1201738" y="896699"/>
                    <a:pt x="1247775" y="891143"/>
                  </a:cubicBezTo>
                  <a:cubicBezTo>
                    <a:pt x="1293813" y="885587"/>
                    <a:pt x="1296987" y="837961"/>
                    <a:pt x="1319212" y="829230"/>
                  </a:cubicBezTo>
                  <a:cubicBezTo>
                    <a:pt x="1341437" y="820499"/>
                    <a:pt x="1344613" y="831611"/>
                    <a:pt x="1381125" y="838755"/>
                  </a:cubicBezTo>
                  <a:cubicBezTo>
                    <a:pt x="1417637" y="845899"/>
                    <a:pt x="1500187" y="887174"/>
                    <a:pt x="1538287" y="872093"/>
                  </a:cubicBezTo>
                  <a:cubicBezTo>
                    <a:pt x="1576387" y="857012"/>
                    <a:pt x="1585913" y="787956"/>
                    <a:pt x="1609725" y="748268"/>
                  </a:cubicBezTo>
                  <a:cubicBezTo>
                    <a:pt x="1633538" y="708581"/>
                    <a:pt x="1649412" y="659368"/>
                    <a:pt x="1681162" y="633968"/>
                  </a:cubicBezTo>
                  <a:cubicBezTo>
                    <a:pt x="1712912" y="608568"/>
                    <a:pt x="1751806" y="606980"/>
                    <a:pt x="1800225" y="595868"/>
                  </a:cubicBezTo>
                  <a:cubicBezTo>
                    <a:pt x="1848644" y="584756"/>
                    <a:pt x="1971675" y="567293"/>
                    <a:pt x="1971675" y="567293"/>
                  </a:cubicBezTo>
                  <a:cubicBezTo>
                    <a:pt x="2026444" y="557768"/>
                    <a:pt x="2064543" y="549037"/>
                    <a:pt x="2128837" y="538718"/>
                  </a:cubicBezTo>
                  <a:cubicBezTo>
                    <a:pt x="2193131" y="528399"/>
                    <a:pt x="2297112" y="502999"/>
                    <a:pt x="2357437" y="505380"/>
                  </a:cubicBezTo>
                  <a:cubicBezTo>
                    <a:pt x="2417762" y="507761"/>
                    <a:pt x="2447925" y="537130"/>
                    <a:pt x="2490787" y="553005"/>
                  </a:cubicBezTo>
                  <a:cubicBezTo>
                    <a:pt x="2533649" y="568880"/>
                    <a:pt x="2556668" y="581580"/>
                    <a:pt x="2614612" y="600630"/>
                  </a:cubicBezTo>
                  <a:cubicBezTo>
                    <a:pt x="2672556" y="619680"/>
                    <a:pt x="2767013" y="644286"/>
                    <a:pt x="2838450" y="667305"/>
                  </a:cubicBezTo>
                  <a:cubicBezTo>
                    <a:pt x="2909887" y="690324"/>
                    <a:pt x="2972593" y="709374"/>
                    <a:pt x="3043237" y="738743"/>
                  </a:cubicBezTo>
                  <a:cubicBezTo>
                    <a:pt x="3113881" y="768112"/>
                    <a:pt x="3220243" y="822881"/>
                    <a:pt x="3262312" y="843518"/>
                  </a:cubicBezTo>
                  <a:cubicBezTo>
                    <a:pt x="3304381" y="864156"/>
                    <a:pt x="3300015" y="863362"/>
                    <a:pt x="3295650" y="862568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57B02F17-9ADE-4BA9-B545-8FFC40B41AEF}"/>
                </a:ext>
              </a:extLst>
            </p:cNvPr>
            <p:cNvSpPr/>
            <p:nvPr/>
          </p:nvSpPr>
          <p:spPr>
            <a:xfrm>
              <a:off x="457200" y="2158144"/>
              <a:ext cx="3281363" cy="909801"/>
            </a:xfrm>
            <a:custGeom>
              <a:avLst/>
              <a:gdLst>
                <a:gd name="connsiteX0" fmla="*/ 0 w 3281363"/>
                <a:gd name="connsiteY0" fmla="*/ 256444 h 909801"/>
                <a:gd name="connsiteX1" fmla="*/ 109538 w 3281363"/>
                <a:gd name="connsiteY1" fmla="*/ 185006 h 909801"/>
                <a:gd name="connsiteX2" fmla="*/ 142875 w 3281363"/>
                <a:gd name="connsiteY2" fmla="*/ 118331 h 909801"/>
                <a:gd name="connsiteX3" fmla="*/ 242888 w 3281363"/>
                <a:gd name="connsiteY3" fmla="*/ 104044 h 909801"/>
                <a:gd name="connsiteX4" fmla="*/ 385763 w 3281363"/>
                <a:gd name="connsiteY4" fmla="*/ 13556 h 909801"/>
                <a:gd name="connsiteX5" fmla="*/ 447675 w 3281363"/>
                <a:gd name="connsiteY5" fmla="*/ 8794 h 909801"/>
                <a:gd name="connsiteX6" fmla="*/ 547688 w 3281363"/>
                <a:gd name="connsiteY6" fmla="*/ 94519 h 909801"/>
                <a:gd name="connsiteX7" fmla="*/ 681038 w 3281363"/>
                <a:gd name="connsiteY7" fmla="*/ 170719 h 909801"/>
                <a:gd name="connsiteX8" fmla="*/ 762000 w 3281363"/>
                <a:gd name="connsiteY8" fmla="*/ 185006 h 909801"/>
                <a:gd name="connsiteX9" fmla="*/ 833438 w 3281363"/>
                <a:gd name="connsiteY9" fmla="*/ 289781 h 909801"/>
                <a:gd name="connsiteX10" fmla="*/ 909638 w 3281363"/>
                <a:gd name="connsiteY10" fmla="*/ 332644 h 909801"/>
                <a:gd name="connsiteX11" fmla="*/ 966788 w 3281363"/>
                <a:gd name="connsiteY11" fmla="*/ 480281 h 909801"/>
                <a:gd name="connsiteX12" fmla="*/ 985838 w 3281363"/>
                <a:gd name="connsiteY12" fmla="*/ 608869 h 909801"/>
                <a:gd name="connsiteX13" fmla="*/ 1057275 w 3281363"/>
                <a:gd name="connsiteY13" fmla="*/ 780319 h 909801"/>
                <a:gd name="connsiteX14" fmla="*/ 1119188 w 3281363"/>
                <a:gd name="connsiteY14" fmla="*/ 842231 h 909801"/>
                <a:gd name="connsiteX15" fmla="*/ 1233488 w 3281363"/>
                <a:gd name="connsiteY15" fmla="*/ 818419 h 909801"/>
                <a:gd name="connsiteX16" fmla="*/ 1333500 w 3281363"/>
                <a:gd name="connsiteY16" fmla="*/ 713644 h 909801"/>
                <a:gd name="connsiteX17" fmla="*/ 1385888 w 3281363"/>
                <a:gd name="connsiteY17" fmla="*/ 527906 h 909801"/>
                <a:gd name="connsiteX18" fmla="*/ 1400175 w 3281363"/>
                <a:gd name="connsiteY18" fmla="*/ 504094 h 909801"/>
                <a:gd name="connsiteX19" fmla="*/ 1462088 w 3281363"/>
                <a:gd name="connsiteY19" fmla="*/ 413606 h 909801"/>
                <a:gd name="connsiteX20" fmla="*/ 1543050 w 3281363"/>
                <a:gd name="connsiteY20" fmla="*/ 389794 h 909801"/>
                <a:gd name="connsiteX21" fmla="*/ 1647825 w 3281363"/>
                <a:gd name="connsiteY21" fmla="*/ 389794 h 909801"/>
                <a:gd name="connsiteX22" fmla="*/ 1747838 w 3281363"/>
                <a:gd name="connsiteY22" fmla="*/ 442181 h 909801"/>
                <a:gd name="connsiteX23" fmla="*/ 1943100 w 3281363"/>
                <a:gd name="connsiteY23" fmla="*/ 542194 h 909801"/>
                <a:gd name="connsiteX24" fmla="*/ 2028825 w 3281363"/>
                <a:gd name="connsiteY24" fmla="*/ 580294 h 909801"/>
                <a:gd name="connsiteX25" fmla="*/ 2205038 w 3281363"/>
                <a:gd name="connsiteY25" fmla="*/ 518381 h 909801"/>
                <a:gd name="connsiteX26" fmla="*/ 2514600 w 3281363"/>
                <a:gd name="connsiteY26" fmla="*/ 599344 h 909801"/>
                <a:gd name="connsiteX27" fmla="*/ 2771775 w 3281363"/>
                <a:gd name="connsiteY27" fmla="*/ 704119 h 909801"/>
                <a:gd name="connsiteX28" fmla="*/ 3171825 w 3281363"/>
                <a:gd name="connsiteY28" fmla="*/ 808894 h 909801"/>
                <a:gd name="connsiteX29" fmla="*/ 3248025 w 3281363"/>
                <a:gd name="connsiteY29" fmla="*/ 899381 h 909801"/>
                <a:gd name="connsiteX30" fmla="*/ 3281363 w 3281363"/>
                <a:gd name="connsiteY30" fmla="*/ 904144 h 90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81363" h="909801">
                  <a:moveTo>
                    <a:pt x="0" y="256444"/>
                  </a:moveTo>
                  <a:cubicBezTo>
                    <a:pt x="42863" y="232234"/>
                    <a:pt x="85726" y="208025"/>
                    <a:pt x="109538" y="185006"/>
                  </a:cubicBezTo>
                  <a:cubicBezTo>
                    <a:pt x="133350" y="161987"/>
                    <a:pt x="120650" y="131825"/>
                    <a:pt x="142875" y="118331"/>
                  </a:cubicBezTo>
                  <a:cubicBezTo>
                    <a:pt x="165100" y="104837"/>
                    <a:pt x="202407" y="121507"/>
                    <a:pt x="242888" y="104044"/>
                  </a:cubicBezTo>
                  <a:cubicBezTo>
                    <a:pt x="283369" y="86581"/>
                    <a:pt x="351632" y="29431"/>
                    <a:pt x="385763" y="13556"/>
                  </a:cubicBezTo>
                  <a:cubicBezTo>
                    <a:pt x="419894" y="-2319"/>
                    <a:pt x="420688" y="-4700"/>
                    <a:pt x="447675" y="8794"/>
                  </a:cubicBezTo>
                  <a:cubicBezTo>
                    <a:pt x="474663" y="22288"/>
                    <a:pt x="508794" y="67531"/>
                    <a:pt x="547688" y="94519"/>
                  </a:cubicBezTo>
                  <a:cubicBezTo>
                    <a:pt x="586582" y="121506"/>
                    <a:pt x="645319" y="155638"/>
                    <a:pt x="681038" y="170719"/>
                  </a:cubicBezTo>
                  <a:cubicBezTo>
                    <a:pt x="716757" y="185800"/>
                    <a:pt x="736600" y="165162"/>
                    <a:pt x="762000" y="185006"/>
                  </a:cubicBezTo>
                  <a:cubicBezTo>
                    <a:pt x="787400" y="204850"/>
                    <a:pt x="808832" y="265175"/>
                    <a:pt x="833438" y="289781"/>
                  </a:cubicBezTo>
                  <a:cubicBezTo>
                    <a:pt x="858044" y="314387"/>
                    <a:pt x="887413" y="300894"/>
                    <a:pt x="909638" y="332644"/>
                  </a:cubicBezTo>
                  <a:cubicBezTo>
                    <a:pt x="931863" y="364394"/>
                    <a:pt x="954088" y="434244"/>
                    <a:pt x="966788" y="480281"/>
                  </a:cubicBezTo>
                  <a:cubicBezTo>
                    <a:pt x="979488" y="526318"/>
                    <a:pt x="970757" y="558863"/>
                    <a:pt x="985838" y="608869"/>
                  </a:cubicBezTo>
                  <a:cubicBezTo>
                    <a:pt x="1000919" y="658875"/>
                    <a:pt x="1035050" y="741425"/>
                    <a:pt x="1057275" y="780319"/>
                  </a:cubicBezTo>
                  <a:cubicBezTo>
                    <a:pt x="1079500" y="819213"/>
                    <a:pt x="1089819" y="835881"/>
                    <a:pt x="1119188" y="842231"/>
                  </a:cubicBezTo>
                  <a:cubicBezTo>
                    <a:pt x="1148557" y="848581"/>
                    <a:pt x="1197769" y="839850"/>
                    <a:pt x="1233488" y="818419"/>
                  </a:cubicBezTo>
                  <a:cubicBezTo>
                    <a:pt x="1269207" y="796988"/>
                    <a:pt x="1308100" y="762063"/>
                    <a:pt x="1333500" y="713644"/>
                  </a:cubicBezTo>
                  <a:cubicBezTo>
                    <a:pt x="1358900" y="665225"/>
                    <a:pt x="1374776" y="562831"/>
                    <a:pt x="1385888" y="527906"/>
                  </a:cubicBezTo>
                  <a:cubicBezTo>
                    <a:pt x="1397001" y="492981"/>
                    <a:pt x="1387475" y="523144"/>
                    <a:pt x="1400175" y="504094"/>
                  </a:cubicBezTo>
                  <a:cubicBezTo>
                    <a:pt x="1412875" y="485044"/>
                    <a:pt x="1438276" y="432656"/>
                    <a:pt x="1462088" y="413606"/>
                  </a:cubicBezTo>
                  <a:cubicBezTo>
                    <a:pt x="1485900" y="394556"/>
                    <a:pt x="1512094" y="393763"/>
                    <a:pt x="1543050" y="389794"/>
                  </a:cubicBezTo>
                  <a:cubicBezTo>
                    <a:pt x="1574006" y="385825"/>
                    <a:pt x="1613694" y="381063"/>
                    <a:pt x="1647825" y="389794"/>
                  </a:cubicBezTo>
                  <a:cubicBezTo>
                    <a:pt x="1681956" y="398525"/>
                    <a:pt x="1747838" y="442181"/>
                    <a:pt x="1747838" y="442181"/>
                  </a:cubicBezTo>
                  <a:lnTo>
                    <a:pt x="1943100" y="542194"/>
                  </a:lnTo>
                  <a:cubicBezTo>
                    <a:pt x="1989931" y="565213"/>
                    <a:pt x="1985169" y="584263"/>
                    <a:pt x="2028825" y="580294"/>
                  </a:cubicBezTo>
                  <a:cubicBezTo>
                    <a:pt x="2072481" y="576325"/>
                    <a:pt x="2124076" y="515206"/>
                    <a:pt x="2205038" y="518381"/>
                  </a:cubicBezTo>
                  <a:cubicBezTo>
                    <a:pt x="2286000" y="521556"/>
                    <a:pt x="2420144" y="568388"/>
                    <a:pt x="2514600" y="599344"/>
                  </a:cubicBezTo>
                  <a:cubicBezTo>
                    <a:pt x="2609056" y="630300"/>
                    <a:pt x="2662238" y="669194"/>
                    <a:pt x="2771775" y="704119"/>
                  </a:cubicBezTo>
                  <a:cubicBezTo>
                    <a:pt x="2881313" y="739044"/>
                    <a:pt x="3092450" y="776350"/>
                    <a:pt x="3171825" y="808894"/>
                  </a:cubicBezTo>
                  <a:cubicBezTo>
                    <a:pt x="3251200" y="841438"/>
                    <a:pt x="3229769" y="883506"/>
                    <a:pt x="3248025" y="899381"/>
                  </a:cubicBezTo>
                  <a:cubicBezTo>
                    <a:pt x="3266281" y="915256"/>
                    <a:pt x="3273822" y="909700"/>
                    <a:pt x="3281363" y="904144"/>
                  </a:cubicBezTo>
                </a:path>
              </a:pathLst>
            </a:cu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6" name="Groupe 455">
            <a:extLst>
              <a:ext uri="{FF2B5EF4-FFF2-40B4-BE49-F238E27FC236}">
                <a16:creationId xmlns:a16="http://schemas.microsoft.com/office/drawing/2014/main" id="{0B3799A0-87EC-4CD2-9778-9345BCE576AC}"/>
              </a:ext>
            </a:extLst>
          </p:cNvPr>
          <p:cNvGrpSpPr/>
          <p:nvPr/>
        </p:nvGrpSpPr>
        <p:grpSpPr>
          <a:xfrm>
            <a:off x="3142359" y="1559990"/>
            <a:ext cx="2859281" cy="2190548"/>
            <a:chOff x="3810000" y="1684614"/>
            <a:chExt cx="3300413" cy="2452626"/>
          </a:xfrm>
        </p:grpSpPr>
        <p:pic>
          <p:nvPicPr>
            <p:cNvPr id="319" name="Image 318">
              <a:extLst>
                <a:ext uri="{FF2B5EF4-FFF2-40B4-BE49-F238E27FC236}">
                  <a16:creationId xmlns:a16="http://schemas.microsoft.com/office/drawing/2014/main" id="{B330698B-E2BD-4CAE-BA09-C31BFE2CC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3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1694" y="1684614"/>
              <a:ext cx="3282746" cy="2452626"/>
            </a:xfrm>
            <a:prstGeom prst="rect">
              <a:avLst/>
            </a:prstGeom>
          </p:spPr>
        </p:pic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F85A3C5F-D7F6-4957-B5F7-0268CB8B5C91}"/>
                </a:ext>
              </a:extLst>
            </p:cNvPr>
            <p:cNvSpPr/>
            <p:nvPr/>
          </p:nvSpPr>
          <p:spPr>
            <a:xfrm>
              <a:off x="3810000" y="2412862"/>
              <a:ext cx="3053070" cy="1720988"/>
            </a:xfrm>
            <a:custGeom>
              <a:avLst/>
              <a:gdLst>
                <a:gd name="connsiteX0" fmla="*/ 0 w 3053070"/>
                <a:gd name="connsiteY0" fmla="*/ 482738 h 1720988"/>
                <a:gd name="connsiteX1" fmla="*/ 71438 w 3053070"/>
                <a:gd name="connsiteY1" fmla="*/ 468451 h 1720988"/>
                <a:gd name="connsiteX2" fmla="*/ 147638 w 3053070"/>
                <a:gd name="connsiteY2" fmla="*/ 435113 h 1720988"/>
                <a:gd name="connsiteX3" fmla="*/ 176213 w 3053070"/>
                <a:gd name="connsiteY3" fmla="*/ 444638 h 1720988"/>
                <a:gd name="connsiteX4" fmla="*/ 252413 w 3053070"/>
                <a:gd name="connsiteY4" fmla="*/ 454163 h 1720988"/>
                <a:gd name="connsiteX5" fmla="*/ 290513 w 3053070"/>
                <a:gd name="connsiteY5" fmla="*/ 492263 h 1720988"/>
                <a:gd name="connsiteX6" fmla="*/ 338138 w 3053070"/>
                <a:gd name="connsiteY6" fmla="*/ 501788 h 1720988"/>
                <a:gd name="connsiteX7" fmla="*/ 385763 w 3053070"/>
                <a:gd name="connsiteY7" fmla="*/ 477976 h 1720988"/>
                <a:gd name="connsiteX8" fmla="*/ 390525 w 3053070"/>
                <a:gd name="connsiteY8" fmla="*/ 454163 h 1720988"/>
                <a:gd name="connsiteX9" fmla="*/ 433388 w 3053070"/>
                <a:gd name="connsiteY9" fmla="*/ 430351 h 1720988"/>
                <a:gd name="connsiteX10" fmla="*/ 447675 w 3053070"/>
                <a:gd name="connsiteY10" fmla="*/ 406538 h 1720988"/>
                <a:gd name="connsiteX11" fmla="*/ 519113 w 3053070"/>
                <a:gd name="connsiteY11" fmla="*/ 373201 h 1720988"/>
                <a:gd name="connsiteX12" fmla="*/ 561975 w 3053070"/>
                <a:gd name="connsiteY12" fmla="*/ 325576 h 1720988"/>
                <a:gd name="connsiteX13" fmla="*/ 581025 w 3053070"/>
                <a:gd name="connsiteY13" fmla="*/ 277951 h 1720988"/>
                <a:gd name="connsiteX14" fmla="*/ 581025 w 3053070"/>
                <a:gd name="connsiteY14" fmla="*/ 225563 h 1720988"/>
                <a:gd name="connsiteX15" fmla="*/ 642938 w 3053070"/>
                <a:gd name="connsiteY15" fmla="*/ 196988 h 1720988"/>
                <a:gd name="connsiteX16" fmla="*/ 790575 w 3053070"/>
                <a:gd name="connsiteY16" fmla="*/ 125551 h 1720988"/>
                <a:gd name="connsiteX17" fmla="*/ 876300 w 3053070"/>
                <a:gd name="connsiteY17" fmla="*/ 39826 h 1720988"/>
                <a:gd name="connsiteX18" fmla="*/ 995363 w 3053070"/>
                <a:gd name="connsiteY18" fmla="*/ 1726 h 1720988"/>
                <a:gd name="connsiteX19" fmla="*/ 1085850 w 3053070"/>
                <a:gd name="connsiteY19" fmla="*/ 92213 h 1720988"/>
                <a:gd name="connsiteX20" fmla="*/ 1109663 w 3053070"/>
                <a:gd name="connsiteY20" fmla="*/ 182701 h 1720988"/>
                <a:gd name="connsiteX21" fmla="*/ 1114425 w 3053070"/>
                <a:gd name="connsiteY21" fmla="*/ 330338 h 1720988"/>
                <a:gd name="connsiteX22" fmla="*/ 1114425 w 3053070"/>
                <a:gd name="connsiteY22" fmla="*/ 406538 h 1720988"/>
                <a:gd name="connsiteX23" fmla="*/ 1138238 w 3053070"/>
                <a:gd name="connsiteY23" fmla="*/ 506551 h 1720988"/>
                <a:gd name="connsiteX24" fmla="*/ 1223963 w 3053070"/>
                <a:gd name="connsiteY24" fmla="*/ 558938 h 1720988"/>
                <a:gd name="connsiteX25" fmla="*/ 1357313 w 3053070"/>
                <a:gd name="connsiteY25" fmla="*/ 568463 h 1720988"/>
                <a:gd name="connsiteX26" fmla="*/ 1509713 w 3053070"/>
                <a:gd name="connsiteY26" fmla="*/ 477976 h 1720988"/>
                <a:gd name="connsiteX27" fmla="*/ 1571625 w 3053070"/>
                <a:gd name="connsiteY27" fmla="*/ 435113 h 1720988"/>
                <a:gd name="connsiteX28" fmla="*/ 1604963 w 3053070"/>
                <a:gd name="connsiteY28" fmla="*/ 435113 h 1720988"/>
                <a:gd name="connsiteX29" fmla="*/ 1647825 w 3053070"/>
                <a:gd name="connsiteY29" fmla="*/ 482738 h 1720988"/>
                <a:gd name="connsiteX30" fmla="*/ 1647825 w 3053070"/>
                <a:gd name="connsiteY30" fmla="*/ 520838 h 1720988"/>
                <a:gd name="connsiteX31" fmla="*/ 1714500 w 3053070"/>
                <a:gd name="connsiteY31" fmla="*/ 497026 h 1720988"/>
                <a:gd name="connsiteX32" fmla="*/ 1833563 w 3053070"/>
                <a:gd name="connsiteY32" fmla="*/ 373201 h 1720988"/>
                <a:gd name="connsiteX33" fmla="*/ 1924050 w 3053070"/>
                <a:gd name="connsiteY33" fmla="*/ 316051 h 1720988"/>
                <a:gd name="connsiteX34" fmla="*/ 1985963 w 3053070"/>
                <a:gd name="connsiteY34" fmla="*/ 339863 h 1720988"/>
                <a:gd name="connsiteX35" fmla="*/ 2076450 w 3053070"/>
                <a:gd name="connsiteY35" fmla="*/ 377963 h 1720988"/>
                <a:gd name="connsiteX36" fmla="*/ 2019300 w 3053070"/>
                <a:gd name="connsiteY36" fmla="*/ 435113 h 1720988"/>
                <a:gd name="connsiteX37" fmla="*/ 1962150 w 3053070"/>
                <a:gd name="connsiteY37" fmla="*/ 582751 h 1720988"/>
                <a:gd name="connsiteX38" fmla="*/ 1962150 w 3053070"/>
                <a:gd name="connsiteY38" fmla="*/ 654188 h 1720988"/>
                <a:gd name="connsiteX39" fmla="*/ 2005013 w 3053070"/>
                <a:gd name="connsiteY39" fmla="*/ 658951 h 1720988"/>
                <a:gd name="connsiteX40" fmla="*/ 2052638 w 3053070"/>
                <a:gd name="connsiteY40" fmla="*/ 649426 h 1720988"/>
                <a:gd name="connsiteX41" fmla="*/ 2066925 w 3053070"/>
                <a:gd name="connsiteY41" fmla="*/ 682763 h 1720988"/>
                <a:gd name="connsiteX42" fmla="*/ 2109788 w 3053070"/>
                <a:gd name="connsiteY42" fmla="*/ 658951 h 1720988"/>
                <a:gd name="connsiteX43" fmla="*/ 2147888 w 3053070"/>
                <a:gd name="connsiteY43" fmla="*/ 658951 h 1720988"/>
                <a:gd name="connsiteX44" fmla="*/ 2176463 w 3053070"/>
                <a:gd name="connsiteY44" fmla="*/ 706576 h 1720988"/>
                <a:gd name="connsiteX45" fmla="*/ 2205038 w 3053070"/>
                <a:gd name="connsiteY45" fmla="*/ 706576 h 1720988"/>
                <a:gd name="connsiteX46" fmla="*/ 2228850 w 3053070"/>
                <a:gd name="connsiteY46" fmla="*/ 730388 h 1720988"/>
                <a:gd name="connsiteX47" fmla="*/ 2247900 w 3053070"/>
                <a:gd name="connsiteY47" fmla="*/ 749438 h 1720988"/>
                <a:gd name="connsiteX48" fmla="*/ 2324100 w 3053070"/>
                <a:gd name="connsiteY48" fmla="*/ 744676 h 1720988"/>
                <a:gd name="connsiteX49" fmla="*/ 2362200 w 3053070"/>
                <a:gd name="connsiteY49" fmla="*/ 763726 h 1720988"/>
                <a:gd name="connsiteX50" fmla="*/ 2390775 w 3053070"/>
                <a:gd name="connsiteY50" fmla="*/ 758963 h 1720988"/>
                <a:gd name="connsiteX51" fmla="*/ 2447925 w 3053070"/>
                <a:gd name="connsiteY51" fmla="*/ 730388 h 1720988"/>
                <a:gd name="connsiteX52" fmla="*/ 2462213 w 3053070"/>
                <a:gd name="connsiteY52" fmla="*/ 782776 h 1720988"/>
                <a:gd name="connsiteX53" fmla="*/ 2486025 w 3053070"/>
                <a:gd name="connsiteY53" fmla="*/ 839926 h 1720988"/>
                <a:gd name="connsiteX54" fmla="*/ 2495550 w 3053070"/>
                <a:gd name="connsiteY54" fmla="*/ 887551 h 1720988"/>
                <a:gd name="connsiteX55" fmla="*/ 2547938 w 3053070"/>
                <a:gd name="connsiteY55" fmla="*/ 892313 h 1720988"/>
                <a:gd name="connsiteX56" fmla="*/ 2533650 w 3053070"/>
                <a:gd name="connsiteY56" fmla="*/ 987563 h 1720988"/>
                <a:gd name="connsiteX57" fmla="*/ 2533650 w 3053070"/>
                <a:gd name="connsiteY57" fmla="*/ 997088 h 1720988"/>
                <a:gd name="connsiteX58" fmla="*/ 2543175 w 3053070"/>
                <a:gd name="connsiteY58" fmla="*/ 1039951 h 1720988"/>
                <a:gd name="connsiteX59" fmla="*/ 2571750 w 3053070"/>
                <a:gd name="connsiteY59" fmla="*/ 1106626 h 1720988"/>
                <a:gd name="connsiteX60" fmla="*/ 2652713 w 3053070"/>
                <a:gd name="connsiteY60" fmla="*/ 1097101 h 1720988"/>
                <a:gd name="connsiteX61" fmla="*/ 2776538 w 3053070"/>
                <a:gd name="connsiteY61" fmla="*/ 992326 h 1720988"/>
                <a:gd name="connsiteX62" fmla="*/ 2843213 w 3053070"/>
                <a:gd name="connsiteY62" fmla="*/ 935176 h 1720988"/>
                <a:gd name="connsiteX63" fmla="*/ 2881313 w 3053070"/>
                <a:gd name="connsiteY63" fmla="*/ 920888 h 1720988"/>
                <a:gd name="connsiteX64" fmla="*/ 2957513 w 3053070"/>
                <a:gd name="connsiteY64" fmla="*/ 935176 h 1720988"/>
                <a:gd name="connsiteX65" fmla="*/ 3005138 w 3053070"/>
                <a:gd name="connsiteY65" fmla="*/ 963751 h 1720988"/>
                <a:gd name="connsiteX66" fmla="*/ 3014663 w 3053070"/>
                <a:gd name="connsiteY66" fmla="*/ 1020901 h 1720988"/>
                <a:gd name="connsiteX67" fmla="*/ 3043238 w 3053070"/>
                <a:gd name="connsiteY67" fmla="*/ 1082813 h 1720988"/>
                <a:gd name="connsiteX68" fmla="*/ 3052763 w 3053070"/>
                <a:gd name="connsiteY68" fmla="*/ 1149488 h 1720988"/>
                <a:gd name="connsiteX69" fmla="*/ 3033713 w 3053070"/>
                <a:gd name="connsiteY69" fmla="*/ 1211401 h 1720988"/>
                <a:gd name="connsiteX70" fmla="*/ 2957513 w 3053070"/>
                <a:gd name="connsiteY70" fmla="*/ 1368563 h 1720988"/>
                <a:gd name="connsiteX71" fmla="*/ 2947988 w 3053070"/>
                <a:gd name="connsiteY71" fmla="*/ 1378088 h 1720988"/>
                <a:gd name="connsiteX72" fmla="*/ 2947988 w 3053070"/>
                <a:gd name="connsiteY72" fmla="*/ 1454288 h 1720988"/>
                <a:gd name="connsiteX73" fmla="*/ 2928938 w 3053070"/>
                <a:gd name="connsiteY73" fmla="*/ 1520963 h 1720988"/>
                <a:gd name="connsiteX74" fmla="*/ 2886075 w 3053070"/>
                <a:gd name="connsiteY74" fmla="*/ 1601926 h 1720988"/>
                <a:gd name="connsiteX75" fmla="*/ 2905125 w 3053070"/>
                <a:gd name="connsiteY75" fmla="*/ 1649551 h 1720988"/>
                <a:gd name="connsiteX76" fmla="*/ 2905125 w 3053070"/>
                <a:gd name="connsiteY76" fmla="*/ 1706701 h 1720988"/>
                <a:gd name="connsiteX77" fmla="*/ 2914650 w 3053070"/>
                <a:gd name="connsiteY77" fmla="*/ 1720988 h 172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053070" h="1720988">
                  <a:moveTo>
                    <a:pt x="0" y="482738"/>
                  </a:moveTo>
                  <a:cubicBezTo>
                    <a:pt x="23416" y="479563"/>
                    <a:pt x="46832" y="476388"/>
                    <a:pt x="71438" y="468451"/>
                  </a:cubicBezTo>
                  <a:cubicBezTo>
                    <a:pt x="96044" y="460514"/>
                    <a:pt x="130176" y="439082"/>
                    <a:pt x="147638" y="435113"/>
                  </a:cubicBezTo>
                  <a:cubicBezTo>
                    <a:pt x="165101" y="431144"/>
                    <a:pt x="158751" y="441463"/>
                    <a:pt x="176213" y="444638"/>
                  </a:cubicBezTo>
                  <a:cubicBezTo>
                    <a:pt x="193676" y="447813"/>
                    <a:pt x="233363" y="446226"/>
                    <a:pt x="252413" y="454163"/>
                  </a:cubicBezTo>
                  <a:cubicBezTo>
                    <a:pt x="271463" y="462100"/>
                    <a:pt x="276226" y="484326"/>
                    <a:pt x="290513" y="492263"/>
                  </a:cubicBezTo>
                  <a:cubicBezTo>
                    <a:pt x="304800" y="500200"/>
                    <a:pt x="322263" y="504169"/>
                    <a:pt x="338138" y="501788"/>
                  </a:cubicBezTo>
                  <a:cubicBezTo>
                    <a:pt x="354013" y="499407"/>
                    <a:pt x="377032" y="485913"/>
                    <a:pt x="385763" y="477976"/>
                  </a:cubicBezTo>
                  <a:cubicBezTo>
                    <a:pt x="394494" y="470039"/>
                    <a:pt x="382588" y="462100"/>
                    <a:pt x="390525" y="454163"/>
                  </a:cubicBezTo>
                  <a:cubicBezTo>
                    <a:pt x="398462" y="446226"/>
                    <a:pt x="423863" y="438288"/>
                    <a:pt x="433388" y="430351"/>
                  </a:cubicBezTo>
                  <a:cubicBezTo>
                    <a:pt x="442913" y="422414"/>
                    <a:pt x="433388" y="416063"/>
                    <a:pt x="447675" y="406538"/>
                  </a:cubicBezTo>
                  <a:cubicBezTo>
                    <a:pt x="461962" y="397013"/>
                    <a:pt x="500063" y="386695"/>
                    <a:pt x="519113" y="373201"/>
                  </a:cubicBezTo>
                  <a:cubicBezTo>
                    <a:pt x="538163" y="359707"/>
                    <a:pt x="551656" y="341451"/>
                    <a:pt x="561975" y="325576"/>
                  </a:cubicBezTo>
                  <a:cubicBezTo>
                    <a:pt x="572294" y="309701"/>
                    <a:pt x="577850" y="294620"/>
                    <a:pt x="581025" y="277951"/>
                  </a:cubicBezTo>
                  <a:cubicBezTo>
                    <a:pt x="584200" y="261282"/>
                    <a:pt x="570706" y="239057"/>
                    <a:pt x="581025" y="225563"/>
                  </a:cubicBezTo>
                  <a:cubicBezTo>
                    <a:pt x="591344" y="212069"/>
                    <a:pt x="642938" y="196988"/>
                    <a:pt x="642938" y="196988"/>
                  </a:cubicBezTo>
                  <a:cubicBezTo>
                    <a:pt x="677863" y="180319"/>
                    <a:pt x="751681" y="151745"/>
                    <a:pt x="790575" y="125551"/>
                  </a:cubicBezTo>
                  <a:cubicBezTo>
                    <a:pt x="829469" y="99357"/>
                    <a:pt x="842169" y="60463"/>
                    <a:pt x="876300" y="39826"/>
                  </a:cubicBezTo>
                  <a:cubicBezTo>
                    <a:pt x="910431" y="19188"/>
                    <a:pt x="960438" y="-7005"/>
                    <a:pt x="995363" y="1726"/>
                  </a:cubicBezTo>
                  <a:cubicBezTo>
                    <a:pt x="1030288" y="10457"/>
                    <a:pt x="1066800" y="62050"/>
                    <a:pt x="1085850" y="92213"/>
                  </a:cubicBezTo>
                  <a:cubicBezTo>
                    <a:pt x="1104900" y="122375"/>
                    <a:pt x="1104901" y="143013"/>
                    <a:pt x="1109663" y="182701"/>
                  </a:cubicBezTo>
                  <a:cubicBezTo>
                    <a:pt x="1114426" y="222388"/>
                    <a:pt x="1113631" y="293032"/>
                    <a:pt x="1114425" y="330338"/>
                  </a:cubicBezTo>
                  <a:cubicBezTo>
                    <a:pt x="1115219" y="367644"/>
                    <a:pt x="1110456" y="377169"/>
                    <a:pt x="1114425" y="406538"/>
                  </a:cubicBezTo>
                  <a:cubicBezTo>
                    <a:pt x="1118394" y="435907"/>
                    <a:pt x="1119982" y="481151"/>
                    <a:pt x="1138238" y="506551"/>
                  </a:cubicBezTo>
                  <a:cubicBezTo>
                    <a:pt x="1156494" y="531951"/>
                    <a:pt x="1187451" y="548619"/>
                    <a:pt x="1223963" y="558938"/>
                  </a:cubicBezTo>
                  <a:cubicBezTo>
                    <a:pt x="1260475" y="569257"/>
                    <a:pt x="1309688" y="581957"/>
                    <a:pt x="1357313" y="568463"/>
                  </a:cubicBezTo>
                  <a:cubicBezTo>
                    <a:pt x="1404938" y="554969"/>
                    <a:pt x="1473994" y="500201"/>
                    <a:pt x="1509713" y="477976"/>
                  </a:cubicBezTo>
                  <a:cubicBezTo>
                    <a:pt x="1545432" y="455751"/>
                    <a:pt x="1555750" y="442257"/>
                    <a:pt x="1571625" y="435113"/>
                  </a:cubicBezTo>
                  <a:cubicBezTo>
                    <a:pt x="1587500" y="427969"/>
                    <a:pt x="1592263" y="427176"/>
                    <a:pt x="1604963" y="435113"/>
                  </a:cubicBezTo>
                  <a:cubicBezTo>
                    <a:pt x="1617663" y="443050"/>
                    <a:pt x="1640681" y="468451"/>
                    <a:pt x="1647825" y="482738"/>
                  </a:cubicBezTo>
                  <a:cubicBezTo>
                    <a:pt x="1654969" y="497025"/>
                    <a:pt x="1636713" y="518457"/>
                    <a:pt x="1647825" y="520838"/>
                  </a:cubicBezTo>
                  <a:cubicBezTo>
                    <a:pt x="1658937" y="523219"/>
                    <a:pt x="1683544" y="521632"/>
                    <a:pt x="1714500" y="497026"/>
                  </a:cubicBezTo>
                  <a:cubicBezTo>
                    <a:pt x="1745456" y="472420"/>
                    <a:pt x="1798638" y="403363"/>
                    <a:pt x="1833563" y="373201"/>
                  </a:cubicBezTo>
                  <a:cubicBezTo>
                    <a:pt x="1868488" y="343038"/>
                    <a:pt x="1898650" y="321607"/>
                    <a:pt x="1924050" y="316051"/>
                  </a:cubicBezTo>
                  <a:cubicBezTo>
                    <a:pt x="1949450" y="310495"/>
                    <a:pt x="1960563" y="329544"/>
                    <a:pt x="1985963" y="339863"/>
                  </a:cubicBezTo>
                  <a:cubicBezTo>
                    <a:pt x="2011363" y="350182"/>
                    <a:pt x="2070894" y="362088"/>
                    <a:pt x="2076450" y="377963"/>
                  </a:cubicBezTo>
                  <a:cubicBezTo>
                    <a:pt x="2082006" y="393838"/>
                    <a:pt x="2038350" y="400982"/>
                    <a:pt x="2019300" y="435113"/>
                  </a:cubicBezTo>
                  <a:cubicBezTo>
                    <a:pt x="2000250" y="469244"/>
                    <a:pt x="1971675" y="546239"/>
                    <a:pt x="1962150" y="582751"/>
                  </a:cubicBezTo>
                  <a:cubicBezTo>
                    <a:pt x="1952625" y="619263"/>
                    <a:pt x="1955006" y="641488"/>
                    <a:pt x="1962150" y="654188"/>
                  </a:cubicBezTo>
                  <a:cubicBezTo>
                    <a:pt x="1969294" y="666888"/>
                    <a:pt x="1989932" y="659745"/>
                    <a:pt x="2005013" y="658951"/>
                  </a:cubicBezTo>
                  <a:cubicBezTo>
                    <a:pt x="2020094" y="658157"/>
                    <a:pt x="2042319" y="645457"/>
                    <a:pt x="2052638" y="649426"/>
                  </a:cubicBezTo>
                  <a:cubicBezTo>
                    <a:pt x="2062957" y="653395"/>
                    <a:pt x="2057400" y="681176"/>
                    <a:pt x="2066925" y="682763"/>
                  </a:cubicBezTo>
                  <a:cubicBezTo>
                    <a:pt x="2076450" y="684351"/>
                    <a:pt x="2096294" y="662920"/>
                    <a:pt x="2109788" y="658951"/>
                  </a:cubicBezTo>
                  <a:cubicBezTo>
                    <a:pt x="2123282" y="654982"/>
                    <a:pt x="2136776" y="651014"/>
                    <a:pt x="2147888" y="658951"/>
                  </a:cubicBezTo>
                  <a:cubicBezTo>
                    <a:pt x="2159001" y="666889"/>
                    <a:pt x="2166938" y="698639"/>
                    <a:pt x="2176463" y="706576"/>
                  </a:cubicBezTo>
                  <a:cubicBezTo>
                    <a:pt x="2185988" y="714513"/>
                    <a:pt x="2196307" y="702607"/>
                    <a:pt x="2205038" y="706576"/>
                  </a:cubicBezTo>
                  <a:cubicBezTo>
                    <a:pt x="2213769" y="710545"/>
                    <a:pt x="2228850" y="730388"/>
                    <a:pt x="2228850" y="730388"/>
                  </a:cubicBezTo>
                  <a:cubicBezTo>
                    <a:pt x="2235994" y="737532"/>
                    <a:pt x="2232025" y="747057"/>
                    <a:pt x="2247900" y="749438"/>
                  </a:cubicBezTo>
                  <a:cubicBezTo>
                    <a:pt x="2263775" y="751819"/>
                    <a:pt x="2305050" y="742295"/>
                    <a:pt x="2324100" y="744676"/>
                  </a:cubicBezTo>
                  <a:cubicBezTo>
                    <a:pt x="2343150" y="747057"/>
                    <a:pt x="2351088" y="761345"/>
                    <a:pt x="2362200" y="763726"/>
                  </a:cubicBezTo>
                  <a:cubicBezTo>
                    <a:pt x="2373313" y="766107"/>
                    <a:pt x="2376487" y="764519"/>
                    <a:pt x="2390775" y="758963"/>
                  </a:cubicBezTo>
                  <a:cubicBezTo>
                    <a:pt x="2405063" y="753407"/>
                    <a:pt x="2436019" y="726419"/>
                    <a:pt x="2447925" y="730388"/>
                  </a:cubicBezTo>
                  <a:cubicBezTo>
                    <a:pt x="2459831" y="734357"/>
                    <a:pt x="2455863" y="764520"/>
                    <a:pt x="2462213" y="782776"/>
                  </a:cubicBezTo>
                  <a:cubicBezTo>
                    <a:pt x="2468563" y="801032"/>
                    <a:pt x="2480469" y="822464"/>
                    <a:pt x="2486025" y="839926"/>
                  </a:cubicBezTo>
                  <a:cubicBezTo>
                    <a:pt x="2491581" y="857388"/>
                    <a:pt x="2485231" y="878820"/>
                    <a:pt x="2495550" y="887551"/>
                  </a:cubicBezTo>
                  <a:cubicBezTo>
                    <a:pt x="2505869" y="896282"/>
                    <a:pt x="2541588" y="875644"/>
                    <a:pt x="2547938" y="892313"/>
                  </a:cubicBezTo>
                  <a:cubicBezTo>
                    <a:pt x="2554288" y="908982"/>
                    <a:pt x="2533650" y="987563"/>
                    <a:pt x="2533650" y="987563"/>
                  </a:cubicBezTo>
                  <a:cubicBezTo>
                    <a:pt x="2531269" y="1005025"/>
                    <a:pt x="2532062" y="988357"/>
                    <a:pt x="2533650" y="997088"/>
                  </a:cubicBezTo>
                  <a:cubicBezTo>
                    <a:pt x="2535238" y="1005819"/>
                    <a:pt x="2536825" y="1021695"/>
                    <a:pt x="2543175" y="1039951"/>
                  </a:cubicBezTo>
                  <a:cubicBezTo>
                    <a:pt x="2549525" y="1058207"/>
                    <a:pt x="2553494" y="1097101"/>
                    <a:pt x="2571750" y="1106626"/>
                  </a:cubicBezTo>
                  <a:cubicBezTo>
                    <a:pt x="2590006" y="1116151"/>
                    <a:pt x="2618582" y="1116151"/>
                    <a:pt x="2652713" y="1097101"/>
                  </a:cubicBezTo>
                  <a:cubicBezTo>
                    <a:pt x="2686844" y="1078051"/>
                    <a:pt x="2776538" y="992326"/>
                    <a:pt x="2776538" y="992326"/>
                  </a:cubicBezTo>
                  <a:cubicBezTo>
                    <a:pt x="2808288" y="965339"/>
                    <a:pt x="2825751" y="947082"/>
                    <a:pt x="2843213" y="935176"/>
                  </a:cubicBezTo>
                  <a:cubicBezTo>
                    <a:pt x="2860676" y="923270"/>
                    <a:pt x="2862263" y="920888"/>
                    <a:pt x="2881313" y="920888"/>
                  </a:cubicBezTo>
                  <a:cubicBezTo>
                    <a:pt x="2900363" y="920888"/>
                    <a:pt x="2936876" y="928032"/>
                    <a:pt x="2957513" y="935176"/>
                  </a:cubicBezTo>
                  <a:cubicBezTo>
                    <a:pt x="2978150" y="942320"/>
                    <a:pt x="2995613" y="949464"/>
                    <a:pt x="3005138" y="963751"/>
                  </a:cubicBezTo>
                  <a:cubicBezTo>
                    <a:pt x="3014663" y="978038"/>
                    <a:pt x="3008313" y="1001057"/>
                    <a:pt x="3014663" y="1020901"/>
                  </a:cubicBezTo>
                  <a:cubicBezTo>
                    <a:pt x="3021013" y="1040745"/>
                    <a:pt x="3036888" y="1061382"/>
                    <a:pt x="3043238" y="1082813"/>
                  </a:cubicBezTo>
                  <a:cubicBezTo>
                    <a:pt x="3049588" y="1104244"/>
                    <a:pt x="3054351" y="1128057"/>
                    <a:pt x="3052763" y="1149488"/>
                  </a:cubicBezTo>
                  <a:cubicBezTo>
                    <a:pt x="3051175" y="1170919"/>
                    <a:pt x="3049588" y="1174889"/>
                    <a:pt x="3033713" y="1211401"/>
                  </a:cubicBezTo>
                  <a:cubicBezTo>
                    <a:pt x="3017838" y="1247914"/>
                    <a:pt x="2971800" y="1340782"/>
                    <a:pt x="2957513" y="1368563"/>
                  </a:cubicBezTo>
                  <a:cubicBezTo>
                    <a:pt x="2943226" y="1396344"/>
                    <a:pt x="2949575" y="1363801"/>
                    <a:pt x="2947988" y="1378088"/>
                  </a:cubicBezTo>
                  <a:cubicBezTo>
                    <a:pt x="2946401" y="1392375"/>
                    <a:pt x="2951163" y="1430476"/>
                    <a:pt x="2947988" y="1454288"/>
                  </a:cubicBezTo>
                  <a:cubicBezTo>
                    <a:pt x="2944813" y="1478101"/>
                    <a:pt x="2939257" y="1496357"/>
                    <a:pt x="2928938" y="1520963"/>
                  </a:cubicBezTo>
                  <a:cubicBezTo>
                    <a:pt x="2918619" y="1545569"/>
                    <a:pt x="2890044" y="1580495"/>
                    <a:pt x="2886075" y="1601926"/>
                  </a:cubicBezTo>
                  <a:cubicBezTo>
                    <a:pt x="2882106" y="1623357"/>
                    <a:pt x="2901950" y="1632089"/>
                    <a:pt x="2905125" y="1649551"/>
                  </a:cubicBezTo>
                  <a:cubicBezTo>
                    <a:pt x="2908300" y="1667014"/>
                    <a:pt x="2905125" y="1706701"/>
                    <a:pt x="2905125" y="1706701"/>
                  </a:cubicBezTo>
                  <a:cubicBezTo>
                    <a:pt x="2906712" y="1718607"/>
                    <a:pt x="2910681" y="1719797"/>
                    <a:pt x="2914650" y="1720988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39E5E1E-62F2-4ACE-B708-E0524C17722E}"/>
                </a:ext>
              </a:extLst>
            </p:cNvPr>
            <p:cNvSpPr/>
            <p:nvPr/>
          </p:nvSpPr>
          <p:spPr>
            <a:xfrm>
              <a:off x="3824288" y="2194187"/>
              <a:ext cx="3286125" cy="1187188"/>
            </a:xfrm>
            <a:custGeom>
              <a:avLst/>
              <a:gdLst>
                <a:gd name="connsiteX0" fmla="*/ 0 w 3286125"/>
                <a:gd name="connsiteY0" fmla="*/ 468051 h 1187188"/>
                <a:gd name="connsiteX1" fmla="*/ 109537 w 3286125"/>
                <a:gd name="connsiteY1" fmla="*/ 358513 h 1187188"/>
                <a:gd name="connsiteX2" fmla="*/ 185737 w 3286125"/>
                <a:gd name="connsiteY2" fmla="*/ 244213 h 1187188"/>
                <a:gd name="connsiteX3" fmla="*/ 328612 w 3286125"/>
                <a:gd name="connsiteY3" fmla="*/ 229926 h 1187188"/>
                <a:gd name="connsiteX4" fmla="*/ 457200 w 3286125"/>
                <a:gd name="connsiteY4" fmla="*/ 229926 h 1187188"/>
                <a:gd name="connsiteX5" fmla="*/ 642937 w 3286125"/>
                <a:gd name="connsiteY5" fmla="*/ 168013 h 1187188"/>
                <a:gd name="connsiteX6" fmla="*/ 747712 w 3286125"/>
                <a:gd name="connsiteY6" fmla="*/ 39426 h 1187188"/>
                <a:gd name="connsiteX7" fmla="*/ 900112 w 3286125"/>
                <a:gd name="connsiteY7" fmla="*/ 63238 h 1187188"/>
                <a:gd name="connsiteX8" fmla="*/ 1128712 w 3286125"/>
                <a:gd name="connsiteY8" fmla="*/ 6088 h 1187188"/>
                <a:gd name="connsiteX9" fmla="*/ 1228725 w 3286125"/>
                <a:gd name="connsiteY9" fmla="*/ 15613 h 1187188"/>
                <a:gd name="connsiteX10" fmla="*/ 1404937 w 3286125"/>
                <a:gd name="connsiteY10" fmla="*/ 129913 h 1187188"/>
                <a:gd name="connsiteX11" fmla="*/ 1676400 w 3286125"/>
                <a:gd name="connsiteY11" fmla="*/ 258501 h 1187188"/>
                <a:gd name="connsiteX12" fmla="*/ 2005012 w 3286125"/>
                <a:gd name="connsiteY12" fmla="*/ 206113 h 1187188"/>
                <a:gd name="connsiteX13" fmla="*/ 2147887 w 3286125"/>
                <a:gd name="connsiteY13" fmla="*/ 263263 h 1187188"/>
                <a:gd name="connsiteX14" fmla="*/ 2309812 w 3286125"/>
                <a:gd name="connsiteY14" fmla="*/ 415663 h 1187188"/>
                <a:gd name="connsiteX15" fmla="*/ 2481262 w 3286125"/>
                <a:gd name="connsiteY15" fmla="*/ 472813 h 1187188"/>
                <a:gd name="connsiteX16" fmla="*/ 2638425 w 3286125"/>
                <a:gd name="connsiteY16" fmla="*/ 601401 h 1187188"/>
                <a:gd name="connsiteX17" fmla="*/ 2862262 w 3286125"/>
                <a:gd name="connsiteY17" fmla="*/ 763326 h 1187188"/>
                <a:gd name="connsiteX18" fmla="*/ 2919412 w 3286125"/>
                <a:gd name="connsiteY18" fmla="*/ 768088 h 1187188"/>
                <a:gd name="connsiteX19" fmla="*/ 2981325 w 3286125"/>
                <a:gd name="connsiteY19" fmla="*/ 834763 h 1187188"/>
                <a:gd name="connsiteX20" fmla="*/ 3100387 w 3286125"/>
                <a:gd name="connsiteY20" fmla="*/ 910963 h 1187188"/>
                <a:gd name="connsiteX21" fmla="*/ 3176587 w 3286125"/>
                <a:gd name="connsiteY21" fmla="*/ 1001451 h 1187188"/>
                <a:gd name="connsiteX22" fmla="*/ 3224212 w 3286125"/>
                <a:gd name="connsiteY22" fmla="*/ 1077651 h 1187188"/>
                <a:gd name="connsiteX23" fmla="*/ 3271837 w 3286125"/>
                <a:gd name="connsiteY23" fmla="*/ 1158613 h 1187188"/>
                <a:gd name="connsiteX24" fmla="*/ 3286125 w 3286125"/>
                <a:gd name="connsiteY24" fmla="*/ 1187188 h 1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86125" h="1187188">
                  <a:moveTo>
                    <a:pt x="0" y="468051"/>
                  </a:moveTo>
                  <a:cubicBezTo>
                    <a:pt x="39290" y="431935"/>
                    <a:pt x="78581" y="395819"/>
                    <a:pt x="109537" y="358513"/>
                  </a:cubicBezTo>
                  <a:cubicBezTo>
                    <a:pt x="140493" y="321207"/>
                    <a:pt x="149225" y="265644"/>
                    <a:pt x="185737" y="244213"/>
                  </a:cubicBezTo>
                  <a:cubicBezTo>
                    <a:pt x="222249" y="222782"/>
                    <a:pt x="283368" y="232307"/>
                    <a:pt x="328612" y="229926"/>
                  </a:cubicBezTo>
                  <a:cubicBezTo>
                    <a:pt x="373856" y="227545"/>
                    <a:pt x="404813" y="240245"/>
                    <a:pt x="457200" y="229926"/>
                  </a:cubicBezTo>
                  <a:cubicBezTo>
                    <a:pt x="509587" y="219607"/>
                    <a:pt x="594518" y="199763"/>
                    <a:pt x="642937" y="168013"/>
                  </a:cubicBezTo>
                  <a:cubicBezTo>
                    <a:pt x="691356" y="136263"/>
                    <a:pt x="704850" y="56888"/>
                    <a:pt x="747712" y="39426"/>
                  </a:cubicBezTo>
                  <a:cubicBezTo>
                    <a:pt x="790574" y="21964"/>
                    <a:pt x="836612" y="68794"/>
                    <a:pt x="900112" y="63238"/>
                  </a:cubicBezTo>
                  <a:cubicBezTo>
                    <a:pt x="963612" y="57682"/>
                    <a:pt x="1073943" y="14025"/>
                    <a:pt x="1128712" y="6088"/>
                  </a:cubicBezTo>
                  <a:cubicBezTo>
                    <a:pt x="1183481" y="-1849"/>
                    <a:pt x="1182688" y="-5025"/>
                    <a:pt x="1228725" y="15613"/>
                  </a:cubicBezTo>
                  <a:cubicBezTo>
                    <a:pt x="1274763" y="36250"/>
                    <a:pt x="1330325" y="89432"/>
                    <a:pt x="1404937" y="129913"/>
                  </a:cubicBezTo>
                  <a:cubicBezTo>
                    <a:pt x="1479549" y="170394"/>
                    <a:pt x="1576388" y="245801"/>
                    <a:pt x="1676400" y="258501"/>
                  </a:cubicBezTo>
                  <a:cubicBezTo>
                    <a:pt x="1776412" y="271201"/>
                    <a:pt x="1926431" y="205319"/>
                    <a:pt x="2005012" y="206113"/>
                  </a:cubicBezTo>
                  <a:cubicBezTo>
                    <a:pt x="2083593" y="206907"/>
                    <a:pt x="2097087" y="228338"/>
                    <a:pt x="2147887" y="263263"/>
                  </a:cubicBezTo>
                  <a:cubicBezTo>
                    <a:pt x="2198687" y="298188"/>
                    <a:pt x="2254250" y="380738"/>
                    <a:pt x="2309812" y="415663"/>
                  </a:cubicBezTo>
                  <a:cubicBezTo>
                    <a:pt x="2365375" y="450588"/>
                    <a:pt x="2426493" y="441857"/>
                    <a:pt x="2481262" y="472813"/>
                  </a:cubicBezTo>
                  <a:cubicBezTo>
                    <a:pt x="2536031" y="503769"/>
                    <a:pt x="2574925" y="552982"/>
                    <a:pt x="2638425" y="601401"/>
                  </a:cubicBezTo>
                  <a:cubicBezTo>
                    <a:pt x="2701925" y="649820"/>
                    <a:pt x="2815431" y="735545"/>
                    <a:pt x="2862262" y="763326"/>
                  </a:cubicBezTo>
                  <a:cubicBezTo>
                    <a:pt x="2909093" y="791107"/>
                    <a:pt x="2899568" y="756182"/>
                    <a:pt x="2919412" y="768088"/>
                  </a:cubicBezTo>
                  <a:cubicBezTo>
                    <a:pt x="2939256" y="779994"/>
                    <a:pt x="2951163" y="810951"/>
                    <a:pt x="2981325" y="834763"/>
                  </a:cubicBezTo>
                  <a:cubicBezTo>
                    <a:pt x="3011487" y="858575"/>
                    <a:pt x="3067843" y="883182"/>
                    <a:pt x="3100387" y="910963"/>
                  </a:cubicBezTo>
                  <a:cubicBezTo>
                    <a:pt x="3132931" y="938744"/>
                    <a:pt x="3155950" y="973670"/>
                    <a:pt x="3176587" y="1001451"/>
                  </a:cubicBezTo>
                  <a:cubicBezTo>
                    <a:pt x="3197225" y="1029232"/>
                    <a:pt x="3208337" y="1051457"/>
                    <a:pt x="3224212" y="1077651"/>
                  </a:cubicBezTo>
                  <a:cubicBezTo>
                    <a:pt x="3240087" y="1103845"/>
                    <a:pt x="3261518" y="1140357"/>
                    <a:pt x="3271837" y="1158613"/>
                  </a:cubicBezTo>
                  <a:cubicBezTo>
                    <a:pt x="3282156" y="1176869"/>
                    <a:pt x="3284140" y="1182028"/>
                    <a:pt x="3286125" y="1187188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3D093D13-E548-4C71-A0FC-A17AE9CCBEC0}"/>
                </a:ext>
              </a:extLst>
            </p:cNvPr>
            <p:cNvSpPr/>
            <p:nvPr/>
          </p:nvSpPr>
          <p:spPr>
            <a:xfrm>
              <a:off x="3829050" y="1985689"/>
              <a:ext cx="3271838" cy="1090886"/>
            </a:xfrm>
            <a:custGeom>
              <a:avLst/>
              <a:gdLst>
                <a:gd name="connsiteX0" fmla="*/ 0 w 3271838"/>
                <a:gd name="connsiteY0" fmla="*/ 471761 h 1090886"/>
                <a:gd name="connsiteX1" fmla="*/ 80963 w 3271838"/>
                <a:gd name="connsiteY1" fmla="*/ 386036 h 1090886"/>
                <a:gd name="connsiteX2" fmla="*/ 114300 w 3271838"/>
                <a:gd name="connsiteY2" fmla="*/ 257449 h 1090886"/>
                <a:gd name="connsiteX3" fmla="*/ 223838 w 3271838"/>
                <a:gd name="connsiteY3" fmla="*/ 257449 h 1090886"/>
                <a:gd name="connsiteX4" fmla="*/ 400050 w 3271838"/>
                <a:gd name="connsiteY4" fmla="*/ 247924 h 1090886"/>
                <a:gd name="connsiteX5" fmla="*/ 690563 w 3271838"/>
                <a:gd name="connsiteY5" fmla="*/ 124099 h 1090886"/>
                <a:gd name="connsiteX6" fmla="*/ 819150 w 3271838"/>
                <a:gd name="connsiteY6" fmla="*/ 57424 h 1090886"/>
                <a:gd name="connsiteX7" fmla="*/ 1000125 w 3271838"/>
                <a:gd name="connsiteY7" fmla="*/ 43136 h 1090886"/>
                <a:gd name="connsiteX8" fmla="*/ 1090613 w 3271838"/>
                <a:gd name="connsiteY8" fmla="*/ 274 h 1090886"/>
                <a:gd name="connsiteX9" fmla="*/ 1214438 w 3271838"/>
                <a:gd name="connsiteY9" fmla="*/ 24086 h 1090886"/>
                <a:gd name="connsiteX10" fmla="*/ 1352550 w 3271838"/>
                <a:gd name="connsiteY10" fmla="*/ 9799 h 1090886"/>
                <a:gd name="connsiteX11" fmla="*/ 1566863 w 3271838"/>
                <a:gd name="connsiteY11" fmla="*/ 124099 h 1090886"/>
                <a:gd name="connsiteX12" fmla="*/ 1743075 w 3271838"/>
                <a:gd name="connsiteY12" fmla="*/ 300311 h 1090886"/>
                <a:gd name="connsiteX13" fmla="*/ 1909763 w 3271838"/>
                <a:gd name="connsiteY13" fmla="*/ 324124 h 1090886"/>
                <a:gd name="connsiteX14" fmla="*/ 1971675 w 3271838"/>
                <a:gd name="connsiteY14" fmla="*/ 314599 h 1090886"/>
                <a:gd name="connsiteX15" fmla="*/ 1990725 w 3271838"/>
                <a:gd name="connsiteY15" fmla="*/ 266974 h 1090886"/>
                <a:gd name="connsiteX16" fmla="*/ 2166938 w 3271838"/>
                <a:gd name="connsiteY16" fmla="*/ 305074 h 1090886"/>
                <a:gd name="connsiteX17" fmla="*/ 2528888 w 3271838"/>
                <a:gd name="connsiteY17" fmla="*/ 500336 h 1090886"/>
                <a:gd name="connsiteX18" fmla="*/ 2652713 w 3271838"/>
                <a:gd name="connsiteY18" fmla="*/ 614636 h 1090886"/>
                <a:gd name="connsiteX19" fmla="*/ 2919413 w 3271838"/>
                <a:gd name="connsiteY19" fmla="*/ 743224 h 1090886"/>
                <a:gd name="connsiteX20" fmla="*/ 3028950 w 3271838"/>
                <a:gd name="connsiteY20" fmla="*/ 881336 h 1090886"/>
                <a:gd name="connsiteX21" fmla="*/ 3133725 w 3271838"/>
                <a:gd name="connsiteY21" fmla="*/ 948011 h 1090886"/>
                <a:gd name="connsiteX22" fmla="*/ 3228975 w 3271838"/>
                <a:gd name="connsiteY22" fmla="*/ 995636 h 1090886"/>
                <a:gd name="connsiteX23" fmla="*/ 3271838 w 3271838"/>
                <a:gd name="connsiteY23" fmla="*/ 1090886 h 109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71838" h="1090886">
                  <a:moveTo>
                    <a:pt x="0" y="471761"/>
                  </a:moveTo>
                  <a:cubicBezTo>
                    <a:pt x="30956" y="446758"/>
                    <a:pt x="61913" y="421755"/>
                    <a:pt x="80963" y="386036"/>
                  </a:cubicBezTo>
                  <a:cubicBezTo>
                    <a:pt x="100013" y="350317"/>
                    <a:pt x="90488" y="278880"/>
                    <a:pt x="114300" y="257449"/>
                  </a:cubicBezTo>
                  <a:cubicBezTo>
                    <a:pt x="138112" y="236018"/>
                    <a:pt x="176213" y="259036"/>
                    <a:pt x="223838" y="257449"/>
                  </a:cubicBezTo>
                  <a:cubicBezTo>
                    <a:pt x="271463" y="255862"/>
                    <a:pt x="322263" y="270149"/>
                    <a:pt x="400050" y="247924"/>
                  </a:cubicBezTo>
                  <a:cubicBezTo>
                    <a:pt x="477837" y="225699"/>
                    <a:pt x="620713" y="155849"/>
                    <a:pt x="690563" y="124099"/>
                  </a:cubicBezTo>
                  <a:cubicBezTo>
                    <a:pt x="760413" y="92349"/>
                    <a:pt x="767556" y="70918"/>
                    <a:pt x="819150" y="57424"/>
                  </a:cubicBezTo>
                  <a:cubicBezTo>
                    <a:pt x="870744" y="43930"/>
                    <a:pt x="954881" y="52661"/>
                    <a:pt x="1000125" y="43136"/>
                  </a:cubicBezTo>
                  <a:cubicBezTo>
                    <a:pt x="1045369" y="33611"/>
                    <a:pt x="1054894" y="3449"/>
                    <a:pt x="1090613" y="274"/>
                  </a:cubicBezTo>
                  <a:cubicBezTo>
                    <a:pt x="1126332" y="-2901"/>
                    <a:pt x="1170782" y="22499"/>
                    <a:pt x="1214438" y="24086"/>
                  </a:cubicBezTo>
                  <a:cubicBezTo>
                    <a:pt x="1258094" y="25673"/>
                    <a:pt x="1293813" y="-6870"/>
                    <a:pt x="1352550" y="9799"/>
                  </a:cubicBezTo>
                  <a:cubicBezTo>
                    <a:pt x="1411288" y="26468"/>
                    <a:pt x="1501776" y="75680"/>
                    <a:pt x="1566863" y="124099"/>
                  </a:cubicBezTo>
                  <a:cubicBezTo>
                    <a:pt x="1631950" y="172518"/>
                    <a:pt x="1685925" y="266973"/>
                    <a:pt x="1743075" y="300311"/>
                  </a:cubicBezTo>
                  <a:cubicBezTo>
                    <a:pt x="1800225" y="333648"/>
                    <a:pt x="1871663" y="321743"/>
                    <a:pt x="1909763" y="324124"/>
                  </a:cubicBezTo>
                  <a:cubicBezTo>
                    <a:pt x="1947863" y="326505"/>
                    <a:pt x="1958181" y="324124"/>
                    <a:pt x="1971675" y="314599"/>
                  </a:cubicBezTo>
                  <a:cubicBezTo>
                    <a:pt x="1985169" y="305074"/>
                    <a:pt x="1958181" y="268561"/>
                    <a:pt x="1990725" y="266974"/>
                  </a:cubicBezTo>
                  <a:cubicBezTo>
                    <a:pt x="2023269" y="265387"/>
                    <a:pt x="2077244" y="266180"/>
                    <a:pt x="2166938" y="305074"/>
                  </a:cubicBezTo>
                  <a:cubicBezTo>
                    <a:pt x="2256632" y="343968"/>
                    <a:pt x="2447926" y="448742"/>
                    <a:pt x="2528888" y="500336"/>
                  </a:cubicBezTo>
                  <a:cubicBezTo>
                    <a:pt x="2609850" y="551930"/>
                    <a:pt x="2587626" y="574155"/>
                    <a:pt x="2652713" y="614636"/>
                  </a:cubicBezTo>
                  <a:cubicBezTo>
                    <a:pt x="2717800" y="655117"/>
                    <a:pt x="2856707" y="698774"/>
                    <a:pt x="2919413" y="743224"/>
                  </a:cubicBezTo>
                  <a:cubicBezTo>
                    <a:pt x="2982119" y="787674"/>
                    <a:pt x="2993231" y="847205"/>
                    <a:pt x="3028950" y="881336"/>
                  </a:cubicBezTo>
                  <a:cubicBezTo>
                    <a:pt x="3064669" y="915467"/>
                    <a:pt x="3100388" y="928961"/>
                    <a:pt x="3133725" y="948011"/>
                  </a:cubicBezTo>
                  <a:cubicBezTo>
                    <a:pt x="3167063" y="967061"/>
                    <a:pt x="3205956" y="971824"/>
                    <a:pt x="3228975" y="995636"/>
                  </a:cubicBezTo>
                  <a:cubicBezTo>
                    <a:pt x="3251994" y="1019448"/>
                    <a:pt x="3261916" y="1055167"/>
                    <a:pt x="3271838" y="1090886"/>
                  </a:cubicBezTo>
                </a:path>
              </a:pathLst>
            </a:cu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8" name="Groupe 337">
            <a:extLst>
              <a:ext uri="{FF2B5EF4-FFF2-40B4-BE49-F238E27FC236}">
                <a16:creationId xmlns:a16="http://schemas.microsoft.com/office/drawing/2014/main" id="{B80EDD93-89A7-460F-ACE1-F99603EC5BE0}"/>
              </a:ext>
            </a:extLst>
          </p:cNvPr>
          <p:cNvGrpSpPr/>
          <p:nvPr/>
        </p:nvGrpSpPr>
        <p:grpSpPr>
          <a:xfrm>
            <a:off x="7527229" y="80628"/>
            <a:ext cx="1512168" cy="1368149"/>
            <a:chOff x="7524328" y="585893"/>
            <a:chExt cx="1512168" cy="1368149"/>
          </a:xfrm>
        </p:grpSpPr>
        <p:sp>
          <p:nvSpPr>
            <p:cNvPr id="339" name="Cube 338">
              <a:extLst>
                <a:ext uri="{FF2B5EF4-FFF2-40B4-BE49-F238E27FC236}">
                  <a16:creationId xmlns:a16="http://schemas.microsoft.com/office/drawing/2014/main" id="{646A3917-95B8-43DB-BC50-739076F31515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340" name="Rectangle 111">
              <a:extLst>
                <a:ext uri="{FF2B5EF4-FFF2-40B4-BE49-F238E27FC236}">
                  <a16:creationId xmlns:a16="http://schemas.microsoft.com/office/drawing/2014/main" id="{ED25063B-622B-494D-BCDA-938B66785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341" name="Rectangle 112">
              <a:extLst>
                <a:ext uri="{FF2B5EF4-FFF2-40B4-BE49-F238E27FC236}">
                  <a16:creationId xmlns:a16="http://schemas.microsoft.com/office/drawing/2014/main" id="{AA6F8A4B-FDAA-4E56-B708-219F8E4A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342" name="Freeform 115">
              <a:extLst>
                <a:ext uri="{FF2B5EF4-FFF2-40B4-BE49-F238E27FC236}">
                  <a16:creationId xmlns:a16="http://schemas.microsoft.com/office/drawing/2014/main" id="{DB654598-FF3E-4D7D-83F1-43AC26059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3" name="Freeform 116">
              <a:extLst>
                <a:ext uri="{FF2B5EF4-FFF2-40B4-BE49-F238E27FC236}">
                  <a16:creationId xmlns:a16="http://schemas.microsoft.com/office/drawing/2014/main" id="{5957BCCD-4BEF-43A1-A340-7497807FF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4" name="Freeform 117">
              <a:extLst>
                <a:ext uri="{FF2B5EF4-FFF2-40B4-BE49-F238E27FC236}">
                  <a16:creationId xmlns:a16="http://schemas.microsoft.com/office/drawing/2014/main" id="{D2774138-3C69-4346-B007-F5C9CACA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5" name="Freeform 118">
              <a:extLst>
                <a:ext uri="{FF2B5EF4-FFF2-40B4-BE49-F238E27FC236}">
                  <a16:creationId xmlns:a16="http://schemas.microsoft.com/office/drawing/2014/main" id="{B5EFC424-7A32-44AB-B36E-13FC6EDEC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6" name="Line 119">
              <a:extLst>
                <a:ext uri="{FF2B5EF4-FFF2-40B4-BE49-F238E27FC236}">
                  <a16:creationId xmlns:a16="http://schemas.microsoft.com/office/drawing/2014/main" id="{75CF39D1-5F1C-488B-A8B1-61BF42E7B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7" name="Freeform 120">
              <a:extLst>
                <a:ext uri="{FF2B5EF4-FFF2-40B4-BE49-F238E27FC236}">
                  <a16:creationId xmlns:a16="http://schemas.microsoft.com/office/drawing/2014/main" id="{DB82FC98-8CE4-4DBC-9BBF-4EEAD97F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8" name="Freeform 121">
              <a:extLst>
                <a:ext uri="{FF2B5EF4-FFF2-40B4-BE49-F238E27FC236}">
                  <a16:creationId xmlns:a16="http://schemas.microsoft.com/office/drawing/2014/main" id="{64CBE302-ABA2-4ED8-BDDF-D4A27C88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9" name="Freeform 122">
              <a:extLst>
                <a:ext uri="{FF2B5EF4-FFF2-40B4-BE49-F238E27FC236}">
                  <a16:creationId xmlns:a16="http://schemas.microsoft.com/office/drawing/2014/main" id="{20C74A17-C59F-4EB6-A807-BC21859D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0" name="Freeform 156">
              <a:extLst>
                <a:ext uri="{FF2B5EF4-FFF2-40B4-BE49-F238E27FC236}">
                  <a16:creationId xmlns:a16="http://schemas.microsoft.com/office/drawing/2014/main" id="{167385A8-F455-4AB5-BCC8-C6B16E61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1" name="Freeform 157">
              <a:extLst>
                <a:ext uri="{FF2B5EF4-FFF2-40B4-BE49-F238E27FC236}">
                  <a16:creationId xmlns:a16="http://schemas.microsoft.com/office/drawing/2014/main" id="{40E0FA77-3B7D-4BC1-995C-DFE39356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2" name="Freeform 158">
              <a:extLst>
                <a:ext uri="{FF2B5EF4-FFF2-40B4-BE49-F238E27FC236}">
                  <a16:creationId xmlns:a16="http://schemas.microsoft.com/office/drawing/2014/main" id="{FABD1018-B3FB-4661-8FB2-4BD1B642B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3" name="Freeform 159">
              <a:extLst>
                <a:ext uri="{FF2B5EF4-FFF2-40B4-BE49-F238E27FC236}">
                  <a16:creationId xmlns:a16="http://schemas.microsoft.com/office/drawing/2014/main" id="{DD4C107A-513C-4925-8026-A45B01DA2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4" name="Freeform 160">
              <a:extLst>
                <a:ext uri="{FF2B5EF4-FFF2-40B4-BE49-F238E27FC236}">
                  <a16:creationId xmlns:a16="http://schemas.microsoft.com/office/drawing/2014/main" id="{4ACFF7C3-8EE6-4616-A147-EB6C5E1C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5" name="Freeform 161">
              <a:extLst>
                <a:ext uri="{FF2B5EF4-FFF2-40B4-BE49-F238E27FC236}">
                  <a16:creationId xmlns:a16="http://schemas.microsoft.com/office/drawing/2014/main" id="{C05BC203-E50B-4DC1-8288-25359464E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6" name="Freeform 162">
              <a:extLst>
                <a:ext uri="{FF2B5EF4-FFF2-40B4-BE49-F238E27FC236}">
                  <a16:creationId xmlns:a16="http://schemas.microsoft.com/office/drawing/2014/main" id="{8BE911B5-45DD-4CFC-974F-93500F111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7" name="Freeform 163">
              <a:extLst>
                <a:ext uri="{FF2B5EF4-FFF2-40B4-BE49-F238E27FC236}">
                  <a16:creationId xmlns:a16="http://schemas.microsoft.com/office/drawing/2014/main" id="{C8C49790-7B93-4737-BA4F-BF2C81B8D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8" name="Freeform 164">
              <a:extLst>
                <a:ext uri="{FF2B5EF4-FFF2-40B4-BE49-F238E27FC236}">
                  <a16:creationId xmlns:a16="http://schemas.microsoft.com/office/drawing/2014/main" id="{D80412C6-72BB-4DA1-A3C1-F5AFD6B4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9" name="Freeform 165">
              <a:extLst>
                <a:ext uri="{FF2B5EF4-FFF2-40B4-BE49-F238E27FC236}">
                  <a16:creationId xmlns:a16="http://schemas.microsoft.com/office/drawing/2014/main" id="{06EFEB2B-57DD-487A-9D40-DF89A9A43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0" name="Freeform 166">
              <a:extLst>
                <a:ext uri="{FF2B5EF4-FFF2-40B4-BE49-F238E27FC236}">
                  <a16:creationId xmlns:a16="http://schemas.microsoft.com/office/drawing/2014/main" id="{AA6017CB-E4D7-4E19-8B6E-13602D3F2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1" name="Freeform 167">
              <a:extLst>
                <a:ext uri="{FF2B5EF4-FFF2-40B4-BE49-F238E27FC236}">
                  <a16:creationId xmlns:a16="http://schemas.microsoft.com/office/drawing/2014/main" id="{6E828AB1-9A71-404B-B21A-E298946EA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2" name="Freeform 168">
              <a:extLst>
                <a:ext uri="{FF2B5EF4-FFF2-40B4-BE49-F238E27FC236}">
                  <a16:creationId xmlns:a16="http://schemas.microsoft.com/office/drawing/2014/main" id="{5B7A665E-4B61-4CC1-853A-E1F9CC7CE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3" name="Freeform 169">
              <a:extLst>
                <a:ext uri="{FF2B5EF4-FFF2-40B4-BE49-F238E27FC236}">
                  <a16:creationId xmlns:a16="http://schemas.microsoft.com/office/drawing/2014/main" id="{FF0785E7-8F0E-4C9A-ABD4-EE58D423B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4" name="Freeform 170">
              <a:extLst>
                <a:ext uri="{FF2B5EF4-FFF2-40B4-BE49-F238E27FC236}">
                  <a16:creationId xmlns:a16="http://schemas.microsoft.com/office/drawing/2014/main" id="{8BE1FA39-A709-4A2B-9C18-F706C6448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5" name="Freeform 171">
              <a:extLst>
                <a:ext uri="{FF2B5EF4-FFF2-40B4-BE49-F238E27FC236}">
                  <a16:creationId xmlns:a16="http://schemas.microsoft.com/office/drawing/2014/main" id="{40E884FD-E891-4EAC-A04B-46C4031C8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6" name="Freeform 172">
              <a:extLst>
                <a:ext uri="{FF2B5EF4-FFF2-40B4-BE49-F238E27FC236}">
                  <a16:creationId xmlns:a16="http://schemas.microsoft.com/office/drawing/2014/main" id="{380EDB2F-5685-45C4-A0D4-DB703A376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7" name="Freeform 173">
              <a:extLst>
                <a:ext uri="{FF2B5EF4-FFF2-40B4-BE49-F238E27FC236}">
                  <a16:creationId xmlns:a16="http://schemas.microsoft.com/office/drawing/2014/main" id="{73B37C4E-4FAA-498C-A56C-B5267A3A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8" name="Freeform 174">
              <a:extLst>
                <a:ext uri="{FF2B5EF4-FFF2-40B4-BE49-F238E27FC236}">
                  <a16:creationId xmlns:a16="http://schemas.microsoft.com/office/drawing/2014/main" id="{7E558B9C-02D8-4E28-9F4B-C0D556419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9" name="Freeform 175">
              <a:extLst>
                <a:ext uri="{FF2B5EF4-FFF2-40B4-BE49-F238E27FC236}">
                  <a16:creationId xmlns:a16="http://schemas.microsoft.com/office/drawing/2014/main" id="{E7341698-CD85-4B6A-B949-3B979DD67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0" name="Freeform 176">
              <a:extLst>
                <a:ext uri="{FF2B5EF4-FFF2-40B4-BE49-F238E27FC236}">
                  <a16:creationId xmlns:a16="http://schemas.microsoft.com/office/drawing/2014/main" id="{A6D950B6-4E98-4580-B449-C866BAE4D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1" name="Freeform 177">
              <a:extLst>
                <a:ext uri="{FF2B5EF4-FFF2-40B4-BE49-F238E27FC236}">
                  <a16:creationId xmlns:a16="http://schemas.microsoft.com/office/drawing/2014/main" id="{D3B04A82-4EDC-4B49-AC0C-8287F7509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2" name="Freeform 178">
              <a:extLst>
                <a:ext uri="{FF2B5EF4-FFF2-40B4-BE49-F238E27FC236}">
                  <a16:creationId xmlns:a16="http://schemas.microsoft.com/office/drawing/2014/main" id="{8D84D19A-2A47-4BE3-ADB6-1016D2A72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3" name="Freeform 179">
              <a:extLst>
                <a:ext uri="{FF2B5EF4-FFF2-40B4-BE49-F238E27FC236}">
                  <a16:creationId xmlns:a16="http://schemas.microsoft.com/office/drawing/2014/main" id="{1857EF9A-0EF1-4E7A-9BC4-E0D91822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4" name="Freeform 180">
              <a:extLst>
                <a:ext uri="{FF2B5EF4-FFF2-40B4-BE49-F238E27FC236}">
                  <a16:creationId xmlns:a16="http://schemas.microsoft.com/office/drawing/2014/main" id="{31202704-EF7C-4BE9-A022-4F215372E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5" name="Freeform 181">
              <a:extLst>
                <a:ext uri="{FF2B5EF4-FFF2-40B4-BE49-F238E27FC236}">
                  <a16:creationId xmlns:a16="http://schemas.microsoft.com/office/drawing/2014/main" id="{50A57826-2070-4604-B769-DBFB2CA7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6" name="Freeform 182">
              <a:extLst>
                <a:ext uri="{FF2B5EF4-FFF2-40B4-BE49-F238E27FC236}">
                  <a16:creationId xmlns:a16="http://schemas.microsoft.com/office/drawing/2014/main" id="{5525EEEE-A98B-43A2-836F-2402A92A7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7" name="Freeform 183">
              <a:extLst>
                <a:ext uri="{FF2B5EF4-FFF2-40B4-BE49-F238E27FC236}">
                  <a16:creationId xmlns:a16="http://schemas.microsoft.com/office/drawing/2014/main" id="{855E1427-9FD0-468D-BFD3-6E211C847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8" name="Freeform 184">
              <a:extLst>
                <a:ext uri="{FF2B5EF4-FFF2-40B4-BE49-F238E27FC236}">
                  <a16:creationId xmlns:a16="http://schemas.microsoft.com/office/drawing/2014/main" id="{9A00B5FE-98D9-4B50-88EA-7EE780F4B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79" name="Freeform 185">
              <a:extLst>
                <a:ext uri="{FF2B5EF4-FFF2-40B4-BE49-F238E27FC236}">
                  <a16:creationId xmlns:a16="http://schemas.microsoft.com/office/drawing/2014/main" id="{C6AFA32F-6F2D-476B-AC8C-48558CEC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0" name="Freeform 186">
              <a:extLst>
                <a:ext uri="{FF2B5EF4-FFF2-40B4-BE49-F238E27FC236}">
                  <a16:creationId xmlns:a16="http://schemas.microsoft.com/office/drawing/2014/main" id="{AF234E99-32C0-4B9D-A4B4-0B953F956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1" name="Freeform 187">
              <a:extLst>
                <a:ext uri="{FF2B5EF4-FFF2-40B4-BE49-F238E27FC236}">
                  <a16:creationId xmlns:a16="http://schemas.microsoft.com/office/drawing/2014/main" id="{B83B7C99-8EA5-40C0-BCE5-4151845A3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2" name="Freeform 188">
              <a:extLst>
                <a:ext uri="{FF2B5EF4-FFF2-40B4-BE49-F238E27FC236}">
                  <a16:creationId xmlns:a16="http://schemas.microsoft.com/office/drawing/2014/main" id="{F5FBCD01-F28E-4330-933D-061C77836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3" name="Freeform 189">
              <a:extLst>
                <a:ext uri="{FF2B5EF4-FFF2-40B4-BE49-F238E27FC236}">
                  <a16:creationId xmlns:a16="http://schemas.microsoft.com/office/drawing/2014/main" id="{9D0BF33F-946E-470A-9E71-9BB40ED9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4" name="Freeform 190">
              <a:extLst>
                <a:ext uri="{FF2B5EF4-FFF2-40B4-BE49-F238E27FC236}">
                  <a16:creationId xmlns:a16="http://schemas.microsoft.com/office/drawing/2014/main" id="{20020278-B720-4761-A9B8-C08B5E639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5" name="Freeform 191">
              <a:extLst>
                <a:ext uri="{FF2B5EF4-FFF2-40B4-BE49-F238E27FC236}">
                  <a16:creationId xmlns:a16="http://schemas.microsoft.com/office/drawing/2014/main" id="{52C55A9A-CD46-462D-ACA1-89BE0547D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6" name="Freeform 192">
              <a:extLst>
                <a:ext uri="{FF2B5EF4-FFF2-40B4-BE49-F238E27FC236}">
                  <a16:creationId xmlns:a16="http://schemas.microsoft.com/office/drawing/2014/main" id="{FF30AA00-80C2-4297-86A2-C8F00476E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7" name="Freeform 193">
              <a:extLst>
                <a:ext uri="{FF2B5EF4-FFF2-40B4-BE49-F238E27FC236}">
                  <a16:creationId xmlns:a16="http://schemas.microsoft.com/office/drawing/2014/main" id="{9D0C91B2-5ABC-46E4-9CC0-BF8E4A56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8" name="Freeform 194">
              <a:extLst>
                <a:ext uri="{FF2B5EF4-FFF2-40B4-BE49-F238E27FC236}">
                  <a16:creationId xmlns:a16="http://schemas.microsoft.com/office/drawing/2014/main" id="{1156C4E7-9662-42B2-BA42-7F50EF32B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89" name="Freeform 195">
              <a:extLst>
                <a:ext uri="{FF2B5EF4-FFF2-40B4-BE49-F238E27FC236}">
                  <a16:creationId xmlns:a16="http://schemas.microsoft.com/office/drawing/2014/main" id="{6F8F3C95-8CB5-4ADE-AACE-F4EE660F3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0" name="Freeform 196">
              <a:extLst>
                <a:ext uri="{FF2B5EF4-FFF2-40B4-BE49-F238E27FC236}">
                  <a16:creationId xmlns:a16="http://schemas.microsoft.com/office/drawing/2014/main" id="{284384D1-3967-4D22-8BD6-578D02838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1" name="Freeform 197">
              <a:extLst>
                <a:ext uri="{FF2B5EF4-FFF2-40B4-BE49-F238E27FC236}">
                  <a16:creationId xmlns:a16="http://schemas.microsoft.com/office/drawing/2014/main" id="{C255DB89-AEB5-49CF-931D-E00EEF3B0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2" name="Freeform 198">
              <a:extLst>
                <a:ext uri="{FF2B5EF4-FFF2-40B4-BE49-F238E27FC236}">
                  <a16:creationId xmlns:a16="http://schemas.microsoft.com/office/drawing/2014/main" id="{E96C6AAE-320E-4B83-B93F-CDBE161FA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3" name="Freeform 199">
              <a:extLst>
                <a:ext uri="{FF2B5EF4-FFF2-40B4-BE49-F238E27FC236}">
                  <a16:creationId xmlns:a16="http://schemas.microsoft.com/office/drawing/2014/main" id="{32DF59D6-24C9-4D34-996F-8A29D4E8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4" name="Freeform 200">
              <a:extLst>
                <a:ext uri="{FF2B5EF4-FFF2-40B4-BE49-F238E27FC236}">
                  <a16:creationId xmlns:a16="http://schemas.microsoft.com/office/drawing/2014/main" id="{B12D8A29-8ACF-4049-98A0-172EB3A72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5" name="Freeform 201">
              <a:extLst>
                <a:ext uri="{FF2B5EF4-FFF2-40B4-BE49-F238E27FC236}">
                  <a16:creationId xmlns:a16="http://schemas.microsoft.com/office/drawing/2014/main" id="{75DBAC56-F896-4FCF-AC1F-0CA7F8F95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6" name="Freeform 202">
              <a:extLst>
                <a:ext uri="{FF2B5EF4-FFF2-40B4-BE49-F238E27FC236}">
                  <a16:creationId xmlns:a16="http://schemas.microsoft.com/office/drawing/2014/main" id="{51ACF099-8D8F-49BB-9532-E2DB15F4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7" name="Freeform 203">
              <a:extLst>
                <a:ext uri="{FF2B5EF4-FFF2-40B4-BE49-F238E27FC236}">
                  <a16:creationId xmlns:a16="http://schemas.microsoft.com/office/drawing/2014/main" id="{00DF68C7-69F8-44F6-B005-0F0EEFA6A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8" name="Freeform 204">
              <a:extLst>
                <a:ext uri="{FF2B5EF4-FFF2-40B4-BE49-F238E27FC236}">
                  <a16:creationId xmlns:a16="http://schemas.microsoft.com/office/drawing/2014/main" id="{A7E3CB4F-5374-4C27-A236-D6B2D2D85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99" name="Freeform 205">
              <a:extLst>
                <a:ext uri="{FF2B5EF4-FFF2-40B4-BE49-F238E27FC236}">
                  <a16:creationId xmlns:a16="http://schemas.microsoft.com/office/drawing/2014/main" id="{130CD6B6-C686-4188-B273-C7D9FC91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0" name="Freeform 206">
              <a:extLst>
                <a:ext uri="{FF2B5EF4-FFF2-40B4-BE49-F238E27FC236}">
                  <a16:creationId xmlns:a16="http://schemas.microsoft.com/office/drawing/2014/main" id="{D10E9B2B-20BC-4CE9-8312-BDA93C44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1" name="Freeform 207">
              <a:extLst>
                <a:ext uri="{FF2B5EF4-FFF2-40B4-BE49-F238E27FC236}">
                  <a16:creationId xmlns:a16="http://schemas.microsoft.com/office/drawing/2014/main" id="{09A79202-D094-405E-8E5E-B01601A8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2" name="Freeform 208">
              <a:extLst>
                <a:ext uri="{FF2B5EF4-FFF2-40B4-BE49-F238E27FC236}">
                  <a16:creationId xmlns:a16="http://schemas.microsoft.com/office/drawing/2014/main" id="{09C65356-863E-430E-B0C8-81BBF9EBB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3" name="Freeform 209">
              <a:extLst>
                <a:ext uri="{FF2B5EF4-FFF2-40B4-BE49-F238E27FC236}">
                  <a16:creationId xmlns:a16="http://schemas.microsoft.com/office/drawing/2014/main" id="{33C2F810-285B-44FA-825D-621ACAEA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4" name="Freeform 210">
              <a:extLst>
                <a:ext uri="{FF2B5EF4-FFF2-40B4-BE49-F238E27FC236}">
                  <a16:creationId xmlns:a16="http://schemas.microsoft.com/office/drawing/2014/main" id="{F27274B9-4C88-44E9-80CC-25DF8DE6D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5" name="Freeform 211">
              <a:extLst>
                <a:ext uri="{FF2B5EF4-FFF2-40B4-BE49-F238E27FC236}">
                  <a16:creationId xmlns:a16="http://schemas.microsoft.com/office/drawing/2014/main" id="{12DB402F-3A4B-4A1D-9B36-10A67C860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6" name="Freeform 212">
              <a:extLst>
                <a:ext uri="{FF2B5EF4-FFF2-40B4-BE49-F238E27FC236}">
                  <a16:creationId xmlns:a16="http://schemas.microsoft.com/office/drawing/2014/main" id="{A0A609A5-E717-46ED-891C-218F74854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7" name="Freeform 213">
              <a:extLst>
                <a:ext uri="{FF2B5EF4-FFF2-40B4-BE49-F238E27FC236}">
                  <a16:creationId xmlns:a16="http://schemas.microsoft.com/office/drawing/2014/main" id="{E8B05CAE-2F09-4A58-93A5-96C3E3A2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8" name="Freeform 214">
              <a:extLst>
                <a:ext uri="{FF2B5EF4-FFF2-40B4-BE49-F238E27FC236}">
                  <a16:creationId xmlns:a16="http://schemas.microsoft.com/office/drawing/2014/main" id="{51E886E1-E29E-49AB-8DC1-62D075CA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09" name="Freeform 215">
              <a:extLst>
                <a:ext uri="{FF2B5EF4-FFF2-40B4-BE49-F238E27FC236}">
                  <a16:creationId xmlns:a16="http://schemas.microsoft.com/office/drawing/2014/main" id="{BA004903-5326-4B7A-AEAF-CFF5ABA49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0" name="Freeform 216">
              <a:extLst>
                <a:ext uri="{FF2B5EF4-FFF2-40B4-BE49-F238E27FC236}">
                  <a16:creationId xmlns:a16="http://schemas.microsoft.com/office/drawing/2014/main" id="{AA167FBE-D7E3-494E-8A04-86E2F024B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1" name="Freeform 217">
              <a:extLst>
                <a:ext uri="{FF2B5EF4-FFF2-40B4-BE49-F238E27FC236}">
                  <a16:creationId xmlns:a16="http://schemas.microsoft.com/office/drawing/2014/main" id="{37BC2B91-74EB-44BD-BD4F-FD63D294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2" name="Freeform 218">
              <a:extLst>
                <a:ext uri="{FF2B5EF4-FFF2-40B4-BE49-F238E27FC236}">
                  <a16:creationId xmlns:a16="http://schemas.microsoft.com/office/drawing/2014/main" id="{7E72CB66-E8C1-493F-A03E-7CD67AF6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3" name="Freeform 219">
              <a:extLst>
                <a:ext uri="{FF2B5EF4-FFF2-40B4-BE49-F238E27FC236}">
                  <a16:creationId xmlns:a16="http://schemas.microsoft.com/office/drawing/2014/main" id="{179F64AE-3B36-4505-A726-DDC606CDE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4" name="Freeform 220">
              <a:extLst>
                <a:ext uri="{FF2B5EF4-FFF2-40B4-BE49-F238E27FC236}">
                  <a16:creationId xmlns:a16="http://schemas.microsoft.com/office/drawing/2014/main" id="{D203ADE0-0358-49E6-80D2-FBA96AE5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5" name="Freeform 221">
              <a:extLst>
                <a:ext uri="{FF2B5EF4-FFF2-40B4-BE49-F238E27FC236}">
                  <a16:creationId xmlns:a16="http://schemas.microsoft.com/office/drawing/2014/main" id="{0E6071B4-AE58-4B43-BBF3-D712FAA0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6" name="Freeform 222">
              <a:extLst>
                <a:ext uri="{FF2B5EF4-FFF2-40B4-BE49-F238E27FC236}">
                  <a16:creationId xmlns:a16="http://schemas.microsoft.com/office/drawing/2014/main" id="{A91205F0-CAB5-45AA-90ED-43111023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7" name="Freeform 223">
              <a:extLst>
                <a:ext uri="{FF2B5EF4-FFF2-40B4-BE49-F238E27FC236}">
                  <a16:creationId xmlns:a16="http://schemas.microsoft.com/office/drawing/2014/main" id="{FF4E8E93-1D38-44BD-94DC-4B23A1C5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8" name="Freeform 224">
              <a:extLst>
                <a:ext uri="{FF2B5EF4-FFF2-40B4-BE49-F238E27FC236}">
                  <a16:creationId xmlns:a16="http://schemas.microsoft.com/office/drawing/2014/main" id="{3FBB3CB8-70D5-4B9B-8DE0-5EDF30BC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19" name="Freeform 225">
              <a:extLst>
                <a:ext uri="{FF2B5EF4-FFF2-40B4-BE49-F238E27FC236}">
                  <a16:creationId xmlns:a16="http://schemas.microsoft.com/office/drawing/2014/main" id="{68852A11-24F6-4923-BA2B-CA8F9B6C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0" name="Freeform 226">
              <a:extLst>
                <a:ext uri="{FF2B5EF4-FFF2-40B4-BE49-F238E27FC236}">
                  <a16:creationId xmlns:a16="http://schemas.microsoft.com/office/drawing/2014/main" id="{34636E0C-6036-41D5-982E-E6BB6749E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1" name="Freeform 227">
              <a:extLst>
                <a:ext uri="{FF2B5EF4-FFF2-40B4-BE49-F238E27FC236}">
                  <a16:creationId xmlns:a16="http://schemas.microsoft.com/office/drawing/2014/main" id="{4D926F79-EFD2-44A7-AB48-CA031A351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2" name="Freeform 228">
              <a:extLst>
                <a:ext uri="{FF2B5EF4-FFF2-40B4-BE49-F238E27FC236}">
                  <a16:creationId xmlns:a16="http://schemas.microsoft.com/office/drawing/2014/main" id="{B8B6F7D3-D53D-4016-A415-D57AE2185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3" name="Freeform 229">
              <a:extLst>
                <a:ext uri="{FF2B5EF4-FFF2-40B4-BE49-F238E27FC236}">
                  <a16:creationId xmlns:a16="http://schemas.microsoft.com/office/drawing/2014/main" id="{70F2FA86-8128-44A9-90AD-B81DB31E9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4" name="Freeform 230">
              <a:extLst>
                <a:ext uri="{FF2B5EF4-FFF2-40B4-BE49-F238E27FC236}">
                  <a16:creationId xmlns:a16="http://schemas.microsoft.com/office/drawing/2014/main" id="{630DCB49-A41A-45E1-BAAC-C016FF64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5" name="Freeform 231">
              <a:extLst>
                <a:ext uri="{FF2B5EF4-FFF2-40B4-BE49-F238E27FC236}">
                  <a16:creationId xmlns:a16="http://schemas.microsoft.com/office/drawing/2014/main" id="{84431CA8-1B85-4A8A-B4C1-841D14C6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6" name="Freeform 232">
              <a:extLst>
                <a:ext uri="{FF2B5EF4-FFF2-40B4-BE49-F238E27FC236}">
                  <a16:creationId xmlns:a16="http://schemas.microsoft.com/office/drawing/2014/main" id="{1F83CA32-2783-46F8-AA8D-754F5E4B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7" name="Freeform 233">
              <a:extLst>
                <a:ext uri="{FF2B5EF4-FFF2-40B4-BE49-F238E27FC236}">
                  <a16:creationId xmlns:a16="http://schemas.microsoft.com/office/drawing/2014/main" id="{2B322409-2018-46D3-8AC2-A6C350CE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8" name="Freeform 234">
              <a:extLst>
                <a:ext uri="{FF2B5EF4-FFF2-40B4-BE49-F238E27FC236}">
                  <a16:creationId xmlns:a16="http://schemas.microsoft.com/office/drawing/2014/main" id="{3D39D87C-EC40-43FB-9093-882ABA9DE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29" name="Freeform 235">
              <a:extLst>
                <a:ext uri="{FF2B5EF4-FFF2-40B4-BE49-F238E27FC236}">
                  <a16:creationId xmlns:a16="http://schemas.microsoft.com/office/drawing/2014/main" id="{100CBC62-D99F-4DA4-8435-6AFE5960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0" name="Freeform 236">
              <a:extLst>
                <a:ext uri="{FF2B5EF4-FFF2-40B4-BE49-F238E27FC236}">
                  <a16:creationId xmlns:a16="http://schemas.microsoft.com/office/drawing/2014/main" id="{D5C92C76-99E3-43ED-A867-D26D896D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1" name="Freeform 237">
              <a:extLst>
                <a:ext uri="{FF2B5EF4-FFF2-40B4-BE49-F238E27FC236}">
                  <a16:creationId xmlns:a16="http://schemas.microsoft.com/office/drawing/2014/main" id="{86898A11-6BDB-4599-8AA5-58FAF4593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2" name="Freeform 238">
              <a:extLst>
                <a:ext uri="{FF2B5EF4-FFF2-40B4-BE49-F238E27FC236}">
                  <a16:creationId xmlns:a16="http://schemas.microsoft.com/office/drawing/2014/main" id="{97CE95CC-2156-4612-94DE-CA50CC9B7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3" name="Freeform 239">
              <a:extLst>
                <a:ext uri="{FF2B5EF4-FFF2-40B4-BE49-F238E27FC236}">
                  <a16:creationId xmlns:a16="http://schemas.microsoft.com/office/drawing/2014/main" id="{A1ADC927-7849-4D1F-998C-73C0AF97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4" name="Freeform 240">
              <a:extLst>
                <a:ext uri="{FF2B5EF4-FFF2-40B4-BE49-F238E27FC236}">
                  <a16:creationId xmlns:a16="http://schemas.microsoft.com/office/drawing/2014/main" id="{1D54AB95-B44A-4D24-ADE6-8177B8A7B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5" name="Freeform 241">
              <a:extLst>
                <a:ext uri="{FF2B5EF4-FFF2-40B4-BE49-F238E27FC236}">
                  <a16:creationId xmlns:a16="http://schemas.microsoft.com/office/drawing/2014/main" id="{3D7BFB29-1049-4BC0-81B5-5C8BF04B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6" name="Freeform 242">
              <a:extLst>
                <a:ext uri="{FF2B5EF4-FFF2-40B4-BE49-F238E27FC236}">
                  <a16:creationId xmlns:a16="http://schemas.microsoft.com/office/drawing/2014/main" id="{8E9B9632-1B12-4B3B-BF5C-B58190FF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7" name="Freeform 243">
              <a:extLst>
                <a:ext uri="{FF2B5EF4-FFF2-40B4-BE49-F238E27FC236}">
                  <a16:creationId xmlns:a16="http://schemas.microsoft.com/office/drawing/2014/main" id="{CC497BE7-1694-48E1-968B-077A1B1BB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8" name="Freeform 244">
              <a:extLst>
                <a:ext uri="{FF2B5EF4-FFF2-40B4-BE49-F238E27FC236}">
                  <a16:creationId xmlns:a16="http://schemas.microsoft.com/office/drawing/2014/main" id="{F53D26FA-9CF0-4B8F-808B-C58B0F788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39" name="Freeform 245">
              <a:extLst>
                <a:ext uri="{FF2B5EF4-FFF2-40B4-BE49-F238E27FC236}">
                  <a16:creationId xmlns:a16="http://schemas.microsoft.com/office/drawing/2014/main" id="{A56CB0DD-9238-4778-9DB9-C7DCACA3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0" name="Freeform 246">
              <a:extLst>
                <a:ext uri="{FF2B5EF4-FFF2-40B4-BE49-F238E27FC236}">
                  <a16:creationId xmlns:a16="http://schemas.microsoft.com/office/drawing/2014/main" id="{2BA7AF33-05C5-4FB0-9BF1-9D8449429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1" name="Freeform 247">
              <a:extLst>
                <a:ext uri="{FF2B5EF4-FFF2-40B4-BE49-F238E27FC236}">
                  <a16:creationId xmlns:a16="http://schemas.microsoft.com/office/drawing/2014/main" id="{5E9DFBD6-3AE3-4BD4-A392-AD5505C37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2" name="Freeform 248">
              <a:extLst>
                <a:ext uri="{FF2B5EF4-FFF2-40B4-BE49-F238E27FC236}">
                  <a16:creationId xmlns:a16="http://schemas.microsoft.com/office/drawing/2014/main" id="{51DAC2C2-8027-4528-B383-9800C654D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3" name="Freeform 249">
              <a:extLst>
                <a:ext uri="{FF2B5EF4-FFF2-40B4-BE49-F238E27FC236}">
                  <a16:creationId xmlns:a16="http://schemas.microsoft.com/office/drawing/2014/main" id="{0B98A401-5FBD-4F7B-BE1B-7838EEAF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4" name="Freeform 250">
              <a:extLst>
                <a:ext uri="{FF2B5EF4-FFF2-40B4-BE49-F238E27FC236}">
                  <a16:creationId xmlns:a16="http://schemas.microsoft.com/office/drawing/2014/main" id="{13D8D3F8-34C5-42C3-9099-7E6FD111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5" name="Freeform 251">
              <a:extLst>
                <a:ext uri="{FF2B5EF4-FFF2-40B4-BE49-F238E27FC236}">
                  <a16:creationId xmlns:a16="http://schemas.microsoft.com/office/drawing/2014/main" id="{3504B2E2-BC68-41D8-8CBC-3487C67BF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6" name="Freeform 252">
              <a:extLst>
                <a:ext uri="{FF2B5EF4-FFF2-40B4-BE49-F238E27FC236}">
                  <a16:creationId xmlns:a16="http://schemas.microsoft.com/office/drawing/2014/main" id="{9FAFF796-186B-4062-9750-191877B9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7" name="Freeform 253">
              <a:extLst>
                <a:ext uri="{FF2B5EF4-FFF2-40B4-BE49-F238E27FC236}">
                  <a16:creationId xmlns:a16="http://schemas.microsoft.com/office/drawing/2014/main" id="{B1646C33-B796-4E68-A4AE-2BB59ED4F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8" name="Freeform 254">
              <a:extLst>
                <a:ext uri="{FF2B5EF4-FFF2-40B4-BE49-F238E27FC236}">
                  <a16:creationId xmlns:a16="http://schemas.microsoft.com/office/drawing/2014/main" id="{54757EB1-50C7-4DB0-8295-CCAA6193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49" name="Freeform 255">
              <a:extLst>
                <a:ext uri="{FF2B5EF4-FFF2-40B4-BE49-F238E27FC236}">
                  <a16:creationId xmlns:a16="http://schemas.microsoft.com/office/drawing/2014/main" id="{F4DB1F1B-F0CB-4009-B445-DEFD36EF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pic>
        <p:nvPicPr>
          <p:cNvPr id="458" name="Image 457">
            <a:extLst>
              <a:ext uri="{FF2B5EF4-FFF2-40B4-BE49-F238E27FC236}">
                <a16:creationId xmlns:a16="http://schemas.microsoft.com/office/drawing/2014/main" id="{B0DAE0B6-F123-45A4-BB3A-C6B9257F47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288" y="1578478"/>
            <a:ext cx="2837602" cy="2172552"/>
          </a:xfrm>
          <a:prstGeom prst="rect">
            <a:avLst/>
          </a:prstGeom>
        </p:spPr>
      </p:pic>
      <p:graphicFrame>
        <p:nvGraphicFramePr>
          <p:cNvPr id="461" name="Graphique 460">
            <a:extLst>
              <a:ext uri="{FF2B5EF4-FFF2-40B4-BE49-F238E27FC236}">
                <a16:creationId xmlns:a16="http://schemas.microsoft.com/office/drawing/2014/main" id="{2E148990-158C-4FA6-B7B1-D6826E451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454229"/>
              </p:ext>
            </p:extLst>
          </p:nvPr>
        </p:nvGraphicFramePr>
        <p:xfrm>
          <a:off x="285768" y="3779362"/>
          <a:ext cx="3638160" cy="288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3" name="Text Box 9">
            <a:extLst>
              <a:ext uri="{FF2B5EF4-FFF2-40B4-BE49-F238E27FC236}">
                <a16:creationId xmlns:a16="http://schemas.microsoft.com/office/drawing/2014/main" id="{C6EA0428-E687-459A-BED0-253A1490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864" y="4187436"/>
            <a:ext cx="5053673" cy="15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Slight increase of </a:t>
            </a:r>
          </a:p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Collagen VII expression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sp>
        <p:nvSpPr>
          <p:cNvPr id="465" name="Forme libre : forme 464">
            <a:extLst>
              <a:ext uri="{FF2B5EF4-FFF2-40B4-BE49-F238E27FC236}">
                <a16:creationId xmlns:a16="http://schemas.microsoft.com/office/drawing/2014/main" id="{EA019F1A-81D2-4389-BC55-678611750881}"/>
              </a:ext>
            </a:extLst>
          </p:cNvPr>
          <p:cNvSpPr/>
          <p:nvPr/>
        </p:nvSpPr>
        <p:spPr>
          <a:xfrm>
            <a:off x="6092825" y="2040414"/>
            <a:ext cx="2832065" cy="774776"/>
          </a:xfrm>
          <a:custGeom>
            <a:avLst/>
            <a:gdLst>
              <a:gd name="connsiteX0" fmla="*/ 0 w 2838450"/>
              <a:gd name="connsiteY0" fmla="*/ 561816 h 774776"/>
              <a:gd name="connsiteX1" fmla="*/ 139700 w 2838450"/>
              <a:gd name="connsiteY1" fmla="*/ 571341 h 774776"/>
              <a:gd name="connsiteX2" fmla="*/ 206375 w 2838450"/>
              <a:gd name="connsiteY2" fmla="*/ 599916 h 774776"/>
              <a:gd name="connsiteX3" fmla="*/ 336550 w 2838450"/>
              <a:gd name="connsiteY3" fmla="*/ 599916 h 774776"/>
              <a:gd name="connsiteX4" fmla="*/ 377825 w 2838450"/>
              <a:gd name="connsiteY4" fmla="*/ 676116 h 774776"/>
              <a:gd name="connsiteX5" fmla="*/ 346075 w 2838450"/>
              <a:gd name="connsiteY5" fmla="*/ 717391 h 774776"/>
              <a:gd name="connsiteX6" fmla="*/ 352425 w 2838450"/>
              <a:gd name="connsiteY6" fmla="*/ 745966 h 774776"/>
              <a:gd name="connsiteX7" fmla="*/ 400050 w 2838450"/>
              <a:gd name="connsiteY7" fmla="*/ 774541 h 774776"/>
              <a:gd name="connsiteX8" fmla="*/ 511175 w 2838450"/>
              <a:gd name="connsiteY8" fmla="*/ 758666 h 774776"/>
              <a:gd name="connsiteX9" fmla="*/ 596900 w 2838450"/>
              <a:gd name="connsiteY9" fmla="*/ 742791 h 774776"/>
              <a:gd name="connsiteX10" fmla="*/ 596900 w 2838450"/>
              <a:gd name="connsiteY10" fmla="*/ 707866 h 774776"/>
              <a:gd name="connsiteX11" fmla="*/ 711200 w 2838450"/>
              <a:gd name="connsiteY11" fmla="*/ 682466 h 774776"/>
              <a:gd name="connsiteX12" fmla="*/ 752475 w 2838450"/>
              <a:gd name="connsiteY12" fmla="*/ 650716 h 774776"/>
              <a:gd name="connsiteX13" fmla="*/ 758825 w 2838450"/>
              <a:gd name="connsiteY13" fmla="*/ 628491 h 774776"/>
              <a:gd name="connsiteX14" fmla="*/ 898525 w 2838450"/>
              <a:gd name="connsiteY14" fmla="*/ 580866 h 774776"/>
              <a:gd name="connsiteX15" fmla="*/ 1031875 w 2838450"/>
              <a:gd name="connsiteY15" fmla="*/ 304641 h 774776"/>
              <a:gd name="connsiteX16" fmla="*/ 1057275 w 2838450"/>
              <a:gd name="connsiteY16" fmla="*/ 285591 h 774776"/>
              <a:gd name="connsiteX17" fmla="*/ 1073150 w 2838450"/>
              <a:gd name="connsiteY17" fmla="*/ 342741 h 774776"/>
              <a:gd name="connsiteX18" fmla="*/ 1108075 w 2838450"/>
              <a:gd name="connsiteY18" fmla="*/ 469741 h 774776"/>
              <a:gd name="connsiteX19" fmla="*/ 1127125 w 2838450"/>
              <a:gd name="connsiteY19" fmla="*/ 495141 h 774776"/>
              <a:gd name="connsiteX20" fmla="*/ 1212850 w 2838450"/>
              <a:gd name="connsiteY20" fmla="*/ 441166 h 774776"/>
              <a:gd name="connsiteX21" fmla="*/ 1263650 w 2838450"/>
              <a:gd name="connsiteY21" fmla="*/ 355441 h 774776"/>
              <a:gd name="connsiteX22" fmla="*/ 1311275 w 2838450"/>
              <a:gd name="connsiteY22" fmla="*/ 272891 h 774776"/>
              <a:gd name="connsiteX23" fmla="*/ 1339850 w 2838450"/>
              <a:gd name="connsiteY23" fmla="*/ 161766 h 774776"/>
              <a:gd name="connsiteX24" fmla="*/ 1374775 w 2838450"/>
              <a:gd name="connsiteY24" fmla="*/ 152241 h 774776"/>
              <a:gd name="connsiteX25" fmla="*/ 1409700 w 2838450"/>
              <a:gd name="connsiteY25" fmla="*/ 76041 h 774776"/>
              <a:gd name="connsiteX26" fmla="*/ 1441450 w 2838450"/>
              <a:gd name="connsiteY26" fmla="*/ 47466 h 774776"/>
              <a:gd name="connsiteX27" fmla="*/ 1482725 w 2838450"/>
              <a:gd name="connsiteY27" fmla="*/ 6191 h 774776"/>
              <a:gd name="connsiteX28" fmla="*/ 1552575 w 2838450"/>
              <a:gd name="connsiteY28" fmla="*/ 6191 h 774776"/>
              <a:gd name="connsiteX29" fmla="*/ 1606550 w 2838450"/>
              <a:gd name="connsiteY29" fmla="*/ 63341 h 774776"/>
              <a:gd name="connsiteX30" fmla="*/ 1628775 w 2838450"/>
              <a:gd name="connsiteY30" fmla="*/ 187166 h 774776"/>
              <a:gd name="connsiteX31" fmla="*/ 1612900 w 2838450"/>
              <a:gd name="connsiteY31" fmla="*/ 231616 h 774776"/>
              <a:gd name="connsiteX32" fmla="*/ 1609725 w 2838450"/>
              <a:gd name="connsiteY32" fmla="*/ 285591 h 774776"/>
              <a:gd name="connsiteX33" fmla="*/ 1612900 w 2838450"/>
              <a:gd name="connsiteY33" fmla="*/ 342741 h 774776"/>
              <a:gd name="connsiteX34" fmla="*/ 1622425 w 2838450"/>
              <a:gd name="connsiteY34" fmla="*/ 441166 h 774776"/>
              <a:gd name="connsiteX35" fmla="*/ 1641475 w 2838450"/>
              <a:gd name="connsiteY35" fmla="*/ 469741 h 774776"/>
              <a:gd name="connsiteX36" fmla="*/ 1743075 w 2838450"/>
              <a:gd name="connsiteY36" fmla="*/ 428466 h 774776"/>
              <a:gd name="connsiteX37" fmla="*/ 1806575 w 2838450"/>
              <a:gd name="connsiteY37" fmla="*/ 396716 h 774776"/>
              <a:gd name="connsiteX38" fmla="*/ 1870075 w 2838450"/>
              <a:gd name="connsiteY38" fmla="*/ 447516 h 774776"/>
              <a:gd name="connsiteX39" fmla="*/ 1898650 w 2838450"/>
              <a:gd name="connsiteY39" fmla="*/ 453866 h 774776"/>
              <a:gd name="connsiteX40" fmla="*/ 1943100 w 2838450"/>
              <a:gd name="connsiteY40" fmla="*/ 431641 h 774776"/>
              <a:gd name="connsiteX41" fmla="*/ 1990725 w 2838450"/>
              <a:gd name="connsiteY41" fmla="*/ 479266 h 774776"/>
              <a:gd name="connsiteX42" fmla="*/ 2060575 w 2838450"/>
              <a:gd name="connsiteY42" fmla="*/ 564991 h 774776"/>
              <a:gd name="connsiteX43" fmla="*/ 2070100 w 2838450"/>
              <a:gd name="connsiteY43" fmla="*/ 596741 h 774776"/>
              <a:gd name="connsiteX44" fmla="*/ 2159000 w 2838450"/>
              <a:gd name="connsiteY44" fmla="*/ 650716 h 774776"/>
              <a:gd name="connsiteX45" fmla="*/ 2279650 w 2838450"/>
              <a:gd name="connsiteY45" fmla="*/ 682466 h 774776"/>
              <a:gd name="connsiteX46" fmla="*/ 2336800 w 2838450"/>
              <a:gd name="connsiteY46" fmla="*/ 660241 h 774776"/>
              <a:gd name="connsiteX47" fmla="*/ 2378075 w 2838450"/>
              <a:gd name="connsiteY47" fmla="*/ 672941 h 774776"/>
              <a:gd name="connsiteX48" fmla="*/ 2416175 w 2838450"/>
              <a:gd name="connsiteY48" fmla="*/ 590391 h 774776"/>
              <a:gd name="connsiteX49" fmla="*/ 2438400 w 2838450"/>
              <a:gd name="connsiteY49" fmla="*/ 584041 h 774776"/>
              <a:gd name="connsiteX50" fmla="*/ 2460625 w 2838450"/>
              <a:gd name="connsiteY50" fmla="*/ 526891 h 774776"/>
              <a:gd name="connsiteX51" fmla="*/ 2508250 w 2838450"/>
              <a:gd name="connsiteY51" fmla="*/ 536416 h 774776"/>
              <a:gd name="connsiteX52" fmla="*/ 2562225 w 2838450"/>
              <a:gd name="connsiteY52" fmla="*/ 539591 h 774776"/>
              <a:gd name="connsiteX53" fmla="*/ 2587625 w 2838450"/>
              <a:gd name="connsiteY53" fmla="*/ 552291 h 774776"/>
              <a:gd name="connsiteX54" fmla="*/ 2613025 w 2838450"/>
              <a:gd name="connsiteY54" fmla="*/ 533241 h 774776"/>
              <a:gd name="connsiteX55" fmla="*/ 2638425 w 2838450"/>
              <a:gd name="connsiteY55" fmla="*/ 584041 h 774776"/>
              <a:gd name="connsiteX56" fmla="*/ 2689225 w 2838450"/>
              <a:gd name="connsiteY56" fmla="*/ 596741 h 774776"/>
              <a:gd name="connsiteX57" fmla="*/ 2730500 w 2838450"/>
              <a:gd name="connsiteY57" fmla="*/ 631666 h 774776"/>
              <a:gd name="connsiteX58" fmla="*/ 2778125 w 2838450"/>
              <a:gd name="connsiteY58" fmla="*/ 679291 h 774776"/>
              <a:gd name="connsiteX59" fmla="*/ 2816225 w 2838450"/>
              <a:gd name="connsiteY59" fmla="*/ 682466 h 774776"/>
              <a:gd name="connsiteX60" fmla="*/ 2838450 w 2838450"/>
              <a:gd name="connsiteY60" fmla="*/ 688816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838450" h="774776">
                <a:moveTo>
                  <a:pt x="0" y="561816"/>
                </a:moveTo>
                <a:cubicBezTo>
                  <a:pt x="52652" y="563403"/>
                  <a:pt x="105304" y="564991"/>
                  <a:pt x="139700" y="571341"/>
                </a:cubicBezTo>
                <a:cubicBezTo>
                  <a:pt x="174096" y="577691"/>
                  <a:pt x="173567" y="595153"/>
                  <a:pt x="206375" y="599916"/>
                </a:cubicBezTo>
                <a:cubicBezTo>
                  <a:pt x="239183" y="604679"/>
                  <a:pt x="307975" y="587216"/>
                  <a:pt x="336550" y="599916"/>
                </a:cubicBezTo>
                <a:cubicBezTo>
                  <a:pt x="365125" y="612616"/>
                  <a:pt x="376238" y="656537"/>
                  <a:pt x="377825" y="676116"/>
                </a:cubicBezTo>
                <a:cubicBezTo>
                  <a:pt x="379412" y="695695"/>
                  <a:pt x="350308" y="705749"/>
                  <a:pt x="346075" y="717391"/>
                </a:cubicBezTo>
                <a:cubicBezTo>
                  <a:pt x="341842" y="729033"/>
                  <a:pt x="343429" y="736441"/>
                  <a:pt x="352425" y="745966"/>
                </a:cubicBezTo>
                <a:cubicBezTo>
                  <a:pt x="361421" y="755491"/>
                  <a:pt x="373592" y="772424"/>
                  <a:pt x="400050" y="774541"/>
                </a:cubicBezTo>
                <a:cubicBezTo>
                  <a:pt x="426508" y="776658"/>
                  <a:pt x="478367" y="763958"/>
                  <a:pt x="511175" y="758666"/>
                </a:cubicBezTo>
                <a:cubicBezTo>
                  <a:pt x="543983" y="753374"/>
                  <a:pt x="582612" y="751258"/>
                  <a:pt x="596900" y="742791"/>
                </a:cubicBezTo>
                <a:cubicBezTo>
                  <a:pt x="611188" y="734324"/>
                  <a:pt x="577850" y="717920"/>
                  <a:pt x="596900" y="707866"/>
                </a:cubicBezTo>
                <a:cubicBezTo>
                  <a:pt x="615950" y="697812"/>
                  <a:pt x="685271" y="691991"/>
                  <a:pt x="711200" y="682466"/>
                </a:cubicBezTo>
                <a:cubicBezTo>
                  <a:pt x="737129" y="672941"/>
                  <a:pt x="744538" y="659712"/>
                  <a:pt x="752475" y="650716"/>
                </a:cubicBezTo>
                <a:cubicBezTo>
                  <a:pt x="760413" y="641720"/>
                  <a:pt x="734483" y="640133"/>
                  <a:pt x="758825" y="628491"/>
                </a:cubicBezTo>
                <a:cubicBezTo>
                  <a:pt x="783167" y="616849"/>
                  <a:pt x="853017" y="634841"/>
                  <a:pt x="898525" y="580866"/>
                </a:cubicBezTo>
                <a:cubicBezTo>
                  <a:pt x="944033" y="526891"/>
                  <a:pt x="1005417" y="353853"/>
                  <a:pt x="1031875" y="304641"/>
                </a:cubicBezTo>
                <a:cubicBezTo>
                  <a:pt x="1058333" y="255428"/>
                  <a:pt x="1050396" y="279241"/>
                  <a:pt x="1057275" y="285591"/>
                </a:cubicBezTo>
                <a:cubicBezTo>
                  <a:pt x="1064154" y="291941"/>
                  <a:pt x="1064683" y="312049"/>
                  <a:pt x="1073150" y="342741"/>
                </a:cubicBezTo>
                <a:cubicBezTo>
                  <a:pt x="1081617" y="373433"/>
                  <a:pt x="1099079" y="444341"/>
                  <a:pt x="1108075" y="469741"/>
                </a:cubicBezTo>
                <a:cubicBezTo>
                  <a:pt x="1117071" y="495141"/>
                  <a:pt x="1109662" y="499904"/>
                  <a:pt x="1127125" y="495141"/>
                </a:cubicBezTo>
                <a:cubicBezTo>
                  <a:pt x="1144588" y="490378"/>
                  <a:pt x="1190096" y="464449"/>
                  <a:pt x="1212850" y="441166"/>
                </a:cubicBezTo>
                <a:cubicBezTo>
                  <a:pt x="1235604" y="417883"/>
                  <a:pt x="1247246" y="383487"/>
                  <a:pt x="1263650" y="355441"/>
                </a:cubicBezTo>
                <a:cubicBezTo>
                  <a:pt x="1280054" y="327395"/>
                  <a:pt x="1298575" y="305170"/>
                  <a:pt x="1311275" y="272891"/>
                </a:cubicBezTo>
                <a:cubicBezTo>
                  <a:pt x="1323975" y="240612"/>
                  <a:pt x="1329267" y="181874"/>
                  <a:pt x="1339850" y="161766"/>
                </a:cubicBezTo>
                <a:cubicBezTo>
                  <a:pt x="1350433" y="141658"/>
                  <a:pt x="1363133" y="166528"/>
                  <a:pt x="1374775" y="152241"/>
                </a:cubicBezTo>
                <a:cubicBezTo>
                  <a:pt x="1386417" y="137954"/>
                  <a:pt x="1398588" y="93503"/>
                  <a:pt x="1409700" y="76041"/>
                </a:cubicBezTo>
                <a:cubicBezTo>
                  <a:pt x="1420812" y="58579"/>
                  <a:pt x="1429279" y="59108"/>
                  <a:pt x="1441450" y="47466"/>
                </a:cubicBezTo>
                <a:cubicBezTo>
                  <a:pt x="1453621" y="35824"/>
                  <a:pt x="1464204" y="13070"/>
                  <a:pt x="1482725" y="6191"/>
                </a:cubicBezTo>
                <a:cubicBezTo>
                  <a:pt x="1501246" y="-688"/>
                  <a:pt x="1531938" y="-3334"/>
                  <a:pt x="1552575" y="6191"/>
                </a:cubicBezTo>
                <a:cubicBezTo>
                  <a:pt x="1573212" y="15716"/>
                  <a:pt x="1593850" y="33178"/>
                  <a:pt x="1606550" y="63341"/>
                </a:cubicBezTo>
                <a:cubicBezTo>
                  <a:pt x="1619250" y="93503"/>
                  <a:pt x="1627717" y="159120"/>
                  <a:pt x="1628775" y="187166"/>
                </a:cubicBezTo>
                <a:cubicBezTo>
                  <a:pt x="1629833" y="215212"/>
                  <a:pt x="1616075" y="215212"/>
                  <a:pt x="1612900" y="231616"/>
                </a:cubicBezTo>
                <a:cubicBezTo>
                  <a:pt x="1609725" y="248020"/>
                  <a:pt x="1609725" y="267070"/>
                  <a:pt x="1609725" y="285591"/>
                </a:cubicBezTo>
                <a:cubicBezTo>
                  <a:pt x="1609725" y="304112"/>
                  <a:pt x="1610783" y="316812"/>
                  <a:pt x="1612900" y="342741"/>
                </a:cubicBezTo>
                <a:cubicBezTo>
                  <a:pt x="1615017" y="368670"/>
                  <a:pt x="1617663" y="419999"/>
                  <a:pt x="1622425" y="441166"/>
                </a:cubicBezTo>
                <a:cubicBezTo>
                  <a:pt x="1627187" y="462333"/>
                  <a:pt x="1621367" y="471858"/>
                  <a:pt x="1641475" y="469741"/>
                </a:cubicBezTo>
                <a:cubicBezTo>
                  <a:pt x="1661583" y="467624"/>
                  <a:pt x="1715558" y="440637"/>
                  <a:pt x="1743075" y="428466"/>
                </a:cubicBezTo>
                <a:cubicBezTo>
                  <a:pt x="1770592" y="416295"/>
                  <a:pt x="1785408" y="393541"/>
                  <a:pt x="1806575" y="396716"/>
                </a:cubicBezTo>
                <a:cubicBezTo>
                  <a:pt x="1827742" y="399891"/>
                  <a:pt x="1854729" y="437991"/>
                  <a:pt x="1870075" y="447516"/>
                </a:cubicBezTo>
                <a:cubicBezTo>
                  <a:pt x="1885421" y="457041"/>
                  <a:pt x="1886479" y="456512"/>
                  <a:pt x="1898650" y="453866"/>
                </a:cubicBezTo>
                <a:cubicBezTo>
                  <a:pt x="1910821" y="451220"/>
                  <a:pt x="1927754" y="427408"/>
                  <a:pt x="1943100" y="431641"/>
                </a:cubicBezTo>
                <a:cubicBezTo>
                  <a:pt x="1958446" y="435874"/>
                  <a:pt x="1971146" y="457041"/>
                  <a:pt x="1990725" y="479266"/>
                </a:cubicBezTo>
                <a:cubicBezTo>
                  <a:pt x="2010304" y="501491"/>
                  <a:pt x="2047346" y="545412"/>
                  <a:pt x="2060575" y="564991"/>
                </a:cubicBezTo>
                <a:cubicBezTo>
                  <a:pt x="2073804" y="584570"/>
                  <a:pt x="2053696" y="582453"/>
                  <a:pt x="2070100" y="596741"/>
                </a:cubicBezTo>
                <a:cubicBezTo>
                  <a:pt x="2086504" y="611029"/>
                  <a:pt x="2124075" y="636429"/>
                  <a:pt x="2159000" y="650716"/>
                </a:cubicBezTo>
                <a:cubicBezTo>
                  <a:pt x="2193925" y="665004"/>
                  <a:pt x="2250017" y="680879"/>
                  <a:pt x="2279650" y="682466"/>
                </a:cubicBezTo>
                <a:cubicBezTo>
                  <a:pt x="2309283" y="684053"/>
                  <a:pt x="2320396" y="661828"/>
                  <a:pt x="2336800" y="660241"/>
                </a:cubicBezTo>
                <a:cubicBezTo>
                  <a:pt x="2353204" y="658654"/>
                  <a:pt x="2364846" y="684583"/>
                  <a:pt x="2378075" y="672941"/>
                </a:cubicBezTo>
                <a:cubicBezTo>
                  <a:pt x="2391304" y="661299"/>
                  <a:pt x="2406121" y="605208"/>
                  <a:pt x="2416175" y="590391"/>
                </a:cubicBezTo>
                <a:cubicBezTo>
                  <a:pt x="2426229" y="575574"/>
                  <a:pt x="2430992" y="594624"/>
                  <a:pt x="2438400" y="584041"/>
                </a:cubicBezTo>
                <a:cubicBezTo>
                  <a:pt x="2445808" y="573458"/>
                  <a:pt x="2448983" y="534828"/>
                  <a:pt x="2460625" y="526891"/>
                </a:cubicBezTo>
                <a:cubicBezTo>
                  <a:pt x="2472267" y="518953"/>
                  <a:pt x="2491317" y="534299"/>
                  <a:pt x="2508250" y="536416"/>
                </a:cubicBezTo>
                <a:cubicBezTo>
                  <a:pt x="2525183" y="538533"/>
                  <a:pt x="2548996" y="536945"/>
                  <a:pt x="2562225" y="539591"/>
                </a:cubicBezTo>
                <a:cubicBezTo>
                  <a:pt x="2575454" y="542237"/>
                  <a:pt x="2579158" y="553349"/>
                  <a:pt x="2587625" y="552291"/>
                </a:cubicBezTo>
                <a:cubicBezTo>
                  <a:pt x="2596092" y="551233"/>
                  <a:pt x="2604558" y="527949"/>
                  <a:pt x="2613025" y="533241"/>
                </a:cubicBezTo>
                <a:cubicBezTo>
                  <a:pt x="2621492" y="538533"/>
                  <a:pt x="2625725" y="573458"/>
                  <a:pt x="2638425" y="584041"/>
                </a:cubicBezTo>
                <a:cubicBezTo>
                  <a:pt x="2651125" y="594624"/>
                  <a:pt x="2673879" y="588804"/>
                  <a:pt x="2689225" y="596741"/>
                </a:cubicBezTo>
                <a:cubicBezTo>
                  <a:pt x="2704571" y="604678"/>
                  <a:pt x="2715683" y="617908"/>
                  <a:pt x="2730500" y="631666"/>
                </a:cubicBezTo>
                <a:cubicBezTo>
                  <a:pt x="2745317" y="645424"/>
                  <a:pt x="2763837" y="670824"/>
                  <a:pt x="2778125" y="679291"/>
                </a:cubicBezTo>
                <a:cubicBezTo>
                  <a:pt x="2792413" y="687758"/>
                  <a:pt x="2806171" y="680879"/>
                  <a:pt x="2816225" y="682466"/>
                </a:cubicBezTo>
                <a:cubicBezTo>
                  <a:pt x="2826279" y="684053"/>
                  <a:pt x="2832364" y="686434"/>
                  <a:pt x="2838450" y="688816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7" name="Forme libre : forme 466">
            <a:extLst>
              <a:ext uri="{FF2B5EF4-FFF2-40B4-BE49-F238E27FC236}">
                <a16:creationId xmlns:a16="http://schemas.microsoft.com/office/drawing/2014/main" id="{6D5BE5EB-E69D-4CCE-910F-B6289711419D}"/>
              </a:ext>
            </a:extLst>
          </p:cNvPr>
          <p:cNvSpPr/>
          <p:nvPr/>
        </p:nvSpPr>
        <p:spPr>
          <a:xfrm>
            <a:off x="6080125" y="1788604"/>
            <a:ext cx="2851150" cy="633921"/>
          </a:xfrm>
          <a:custGeom>
            <a:avLst/>
            <a:gdLst>
              <a:gd name="connsiteX0" fmla="*/ 0 w 2851150"/>
              <a:gd name="connsiteY0" fmla="*/ 633921 h 633921"/>
              <a:gd name="connsiteX1" fmla="*/ 168275 w 2851150"/>
              <a:gd name="connsiteY1" fmla="*/ 602171 h 633921"/>
              <a:gd name="connsiteX2" fmla="*/ 495300 w 2851150"/>
              <a:gd name="connsiteY2" fmla="*/ 579946 h 633921"/>
              <a:gd name="connsiteX3" fmla="*/ 825500 w 2851150"/>
              <a:gd name="connsiteY3" fmla="*/ 430721 h 633921"/>
              <a:gd name="connsiteX4" fmla="*/ 1038225 w 2851150"/>
              <a:gd name="connsiteY4" fmla="*/ 284671 h 633921"/>
              <a:gd name="connsiteX5" fmla="*/ 1311275 w 2851150"/>
              <a:gd name="connsiteY5" fmla="*/ 68771 h 633921"/>
              <a:gd name="connsiteX6" fmla="*/ 1590675 w 2851150"/>
              <a:gd name="connsiteY6" fmla="*/ 2096 h 633921"/>
              <a:gd name="connsiteX7" fmla="*/ 1679575 w 2851150"/>
              <a:gd name="connsiteY7" fmla="*/ 21146 h 633921"/>
              <a:gd name="connsiteX8" fmla="*/ 1790700 w 2851150"/>
              <a:gd name="connsiteY8" fmla="*/ 65596 h 633921"/>
              <a:gd name="connsiteX9" fmla="*/ 1939925 w 2851150"/>
              <a:gd name="connsiteY9" fmla="*/ 75121 h 633921"/>
              <a:gd name="connsiteX10" fmla="*/ 2057400 w 2851150"/>
              <a:gd name="connsiteY10" fmla="*/ 211646 h 633921"/>
              <a:gd name="connsiteX11" fmla="*/ 2168525 w 2851150"/>
              <a:gd name="connsiteY11" fmla="*/ 303721 h 633921"/>
              <a:gd name="connsiteX12" fmla="*/ 2320925 w 2851150"/>
              <a:gd name="connsiteY12" fmla="*/ 357696 h 633921"/>
              <a:gd name="connsiteX13" fmla="*/ 2416175 w 2851150"/>
              <a:gd name="connsiteY13" fmla="*/ 322771 h 633921"/>
              <a:gd name="connsiteX14" fmla="*/ 2508250 w 2851150"/>
              <a:gd name="connsiteY14" fmla="*/ 335471 h 633921"/>
              <a:gd name="connsiteX15" fmla="*/ 2587625 w 2851150"/>
              <a:gd name="connsiteY15" fmla="*/ 310071 h 633921"/>
              <a:gd name="connsiteX16" fmla="*/ 2720975 w 2851150"/>
              <a:gd name="connsiteY16" fmla="*/ 357696 h 633921"/>
              <a:gd name="connsiteX17" fmla="*/ 2768600 w 2851150"/>
              <a:gd name="connsiteY17" fmla="*/ 456121 h 633921"/>
              <a:gd name="connsiteX18" fmla="*/ 2828925 w 2851150"/>
              <a:gd name="connsiteY18" fmla="*/ 513271 h 633921"/>
              <a:gd name="connsiteX19" fmla="*/ 2851150 w 2851150"/>
              <a:gd name="connsiteY19" fmla="*/ 513271 h 63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51150" h="633921">
                <a:moveTo>
                  <a:pt x="0" y="633921"/>
                </a:moveTo>
                <a:cubicBezTo>
                  <a:pt x="42862" y="622544"/>
                  <a:pt x="85725" y="611167"/>
                  <a:pt x="168275" y="602171"/>
                </a:cubicBezTo>
                <a:cubicBezTo>
                  <a:pt x="250825" y="593175"/>
                  <a:pt x="385763" y="608521"/>
                  <a:pt x="495300" y="579946"/>
                </a:cubicBezTo>
                <a:cubicBezTo>
                  <a:pt x="604837" y="551371"/>
                  <a:pt x="735013" y="479933"/>
                  <a:pt x="825500" y="430721"/>
                </a:cubicBezTo>
                <a:cubicBezTo>
                  <a:pt x="915987" y="381509"/>
                  <a:pt x="957263" y="344996"/>
                  <a:pt x="1038225" y="284671"/>
                </a:cubicBezTo>
                <a:cubicBezTo>
                  <a:pt x="1119188" y="224346"/>
                  <a:pt x="1219200" y="115867"/>
                  <a:pt x="1311275" y="68771"/>
                </a:cubicBezTo>
                <a:cubicBezTo>
                  <a:pt x="1403350" y="21675"/>
                  <a:pt x="1529292" y="10033"/>
                  <a:pt x="1590675" y="2096"/>
                </a:cubicBezTo>
                <a:cubicBezTo>
                  <a:pt x="1652058" y="-5841"/>
                  <a:pt x="1646238" y="10563"/>
                  <a:pt x="1679575" y="21146"/>
                </a:cubicBezTo>
                <a:cubicBezTo>
                  <a:pt x="1712913" y="31729"/>
                  <a:pt x="1747308" y="56600"/>
                  <a:pt x="1790700" y="65596"/>
                </a:cubicBezTo>
                <a:cubicBezTo>
                  <a:pt x="1834092" y="74592"/>
                  <a:pt x="1895475" y="50779"/>
                  <a:pt x="1939925" y="75121"/>
                </a:cubicBezTo>
                <a:cubicBezTo>
                  <a:pt x="1984375" y="99463"/>
                  <a:pt x="2019300" y="173546"/>
                  <a:pt x="2057400" y="211646"/>
                </a:cubicBezTo>
                <a:cubicBezTo>
                  <a:pt x="2095500" y="249746"/>
                  <a:pt x="2124604" y="279379"/>
                  <a:pt x="2168525" y="303721"/>
                </a:cubicBezTo>
                <a:cubicBezTo>
                  <a:pt x="2212446" y="328063"/>
                  <a:pt x="2279650" y="354521"/>
                  <a:pt x="2320925" y="357696"/>
                </a:cubicBezTo>
                <a:cubicBezTo>
                  <a:pt x="2362200" y="360871"/>
                  <a:pt x="2384954" y="326475"/>
                  <a:pt x="2416175" y="322771"/>
                </a:cubicBezTo>
                <a:cubicBezTo>
                  <a:pt x="2447396" y="319067"/>
                  <a:pt x="2479675" y="337588"/>
                  <a:pt x="2508250" y="335471"/>
                </a:cubicBezTo>
                <a:cubicBezTo>
                  <a:pt x="2536825" y="333354"/>
                  <a:pt x="2552171" y="306367"/>
                  <a:pt x="2587625" y="310071"/>
                </a:cubicBezTo>
                <a:cubicBezTo>
                  <a:pt x="2623079" y="313775"/>
                  <a:pt x="2690813" y="333354"/>
                  <a:pt x="2720975" y="357696"/>
                </a:cubicBezTo>
                <a:cubicBezTo>
                  <a:pt x="2751138" y="382038"/>
                  <a:pt x="2750608" y="430192"/>
                  <a:pt x="2768600" y="456121"/>
                </a:cubicBezTo>
                <a:cubicBezTo>
                  <a:pt x="2786592" y="482050"/>
                  <a:pt x="2815167" y="503746"/>
                  <a:pt x="2828925" y="513271"/>
                </a:cubicBezTo>
                <a:cubicBezTo>
                  <a:pt x="2842683" y="522796"/>
                  <a:pt x="2846916" y="518033"/>
                  <a:pt x="2851150" y="513271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" name="Forme libre : forme 467">
            <a:extLst>
              <a:ext uri="{FF2B5EF4-FFF2-40B4-BE49-F238E27FC236}">
                <a16:creationId xmlns:a16="http://schemas.microsoft.com/office/drawing/2014/main" id="{9335D89C-1CD7-47A8-9849-5C550488274F}"/>
              </a:ext>
            </a:extLst>
          </p:cNvPr>
          <p:cNvSpPr/>
          <p:nvPr/>
        </p:nvSpPr>
        <p:spPr>
          <a:xfrm>
            <a:off x="6083300" y="1672969"/>
            <a:ext cx="2844800" cy="578710"/>
          </a:xfrm>
          <a:custGeom>
            <a:avLst/>
            <a:gdLst>
              <a:gd name="connsiteX0" fmla="*/ 0 w 2844800"/>
              <a:gd name="connsiteY0" fmla="*/ 568581 h 578710"/>
              <a:gd name="connsiteX1" fmla="*/ 228600 w 2844800"/>
              <a:gd name="connsiteY1" fmla="*/ 565406 h 578710"/>
              <a:gd name="connsiteX2" fmla="*/ 549275 w 2844800"/>
              <a:gd name="connsiteY2" fmla="*/ 438406 h 578710"/>
              <a:gd name="connsiteX3" fmla="*/ 714375 w 2844800"/>
              <a:gd name="connsiteY3" fmla="*/ 314581 h 578710"/>
              <a:gd name="connsiteX4" fmla="*/ 955675 w 2844800"/>
              <a:gd name="connsiteY4" fmla="*/ 244731 h 578710"/>
              <a:gd name="connsiteX5" fmla="*/ 1301750 w 2844800"/>
              <a:gd name="connsiteY5" fmla="*/ 60581 h 578710"/>
              <a:gd name="connsiteX6" fmla="*/ 1511300 w 2844800"/>
              <a:gd name="connsiteY6" fmla="*/ 256 h 578710"/>
              <a:gd name="connsiteX7" fmla="*/ 1793875 w 2844800"/>
              <a:gd name="connsiteY7" fmla="*/ 41531 h 578710"/>
              <a:gd name="connsiteX8" fmla="*/ 1971675 w 2844800"/>
              <a:gd name="connsiteY8" fmla="*/ 105031 h 578710"/>
              <a:gd name="connsiteX9" fmla="*/ 2092325 w 2844800"/>
              <a:gd name="connsiteY9" fmla="*/ 146306 h 578710"/>
              <a:gd name="connsiteX10" fmla="*/ 2320925 w 2844800"/>
              <a:gd name="connsiteY10" fmla="*/ 298706 h 578710"/>
              <a:gd name="connsiteX11" fmla="*/ 2651125 w 2844800"/>
              <a:gd name="connsiteY11" fmla="*/ 346331 h 578710"/>
              <a:gd name="connsiteX12" fmla="*/ 2787650 w 2844800"/>
              <a:gd name="connsiteY12" fmla="*/ 393956 h 578710"/>
              <a:gd name="connsiteX13" fmla="*/ 2844800 w 2844800"/>
              <a:gd name="connsiteY13" fmla="*/ 432056 h 5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4800" h="578710">
                <a:moveTo>
                  <a:pt x="0" y="568581"/>
                </a:moveTo>
                <a:cubicBezTo>
                  <a:pt x="68527" y="577841"/>
                  <a:pt x="137054" y="587102"/>
                  <a:pt x="228600" y="565406"/>
                </a:cubicBezTo>
                <a:cubicBezTo>
                  <a:pt x="320146" y="543710"/>
                  <a:pt x="468313" y="480210"/>
                  <a:pt x="549275" y="438406"/>
                </a:cubicBezTo>
                <a:cubicBezTo>
                  <a:pt x="630237" y="396602"/>
                  <a:pt x="646642" y="346860"/>
                  <a:pt x="714375" y="314581"/>
                </a:cubicBezTo>
                <a:cubicBezTo>
                  <a:pt x="782108" y="282302"/>
                  <a:pt x="857779" y="287064"/>
                  <a:pt x="955675" y="244731"/>
                </a:cubicBezTo>
                <a:cubicBezTo>
                  <a:pt x="1053571" y="202398"/>
                  <a:pt x="1209146" y="101327"/>
                  <a:pt x="1301750" y="60581"/>
                </a:cubicBezTo>
                <a:cubicBezTo>
                  <a:pt x="1394354" y="19835"/>
                  <a:pt x="1429279" y="3431"/>
                  <a:pt x="1511300" y="256"/>
                </a:cubicBezTo>
                <a:cubicBezTo>
                  <a:pt x="1593321" y="-2919"/>
                  <a:pt x="1717146" y="24069"/>
                  <a:pt x="1793875" y="41531"/>
                </a:cubicBezTo>
                <a:cubicBezTo>
                  <a:pt x="1870604" y="58993"/>
                  <a:pt x="1971675" y="105031"/>
                  <a:pt x="1971675" y="105031"/>
                </a:cubicBezTo>
                <a:cubicBezTo>
                  <a:pt x="2021417" y="122493"/>
                  <a:pt x="2034117" y="114027"/>
                  <a:pt x="2092325" y="146306"/>
                </a:cubicBezTo>
                <a:cubicBezTo>
                  <a:pt x="2150533" y="178585"/>
                  <a:pt x="2227792" y="265369"/>
                  <a:pt x="2320925" y="298706"/>
                </a:cubicBezTo>
                <a:cubicBezTo>
                  <a:pt x="2414058" y="332043"/>
                  <a:pt x="2573338" y="330456"/>
                  <a:pt x="2651125" y="346331"/>
                </a:cubicBezTo>
                <a:cubicBezTo>
                  <a:pt x="2728912" y="362206"/>
                  <a:pt x="2755371" y="379668"/>
                  <a:pt x="2787650" y="393956"/>
                </a:cubicBezTo>
                <a:cubicBezTo>
                  <a:pt x="2819929" y="408243"/>
                  <a:pt x="2832364" y="420149"/>
                  <a:pt x="2844800" y="432056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F5FB513-7E25-463E-BF5D-FBE02E6EC812}"/>
              </a:ext>
            </a:extLst>
          </p:cNvPr>
          <p:cNvSpPr txBox="1"/>
          <p:nvPr/>
        </p:nvSpPr>
        <p:spPr>
          <a:xfrm>
            <a:off x="108452" y="1247552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Untreated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DC5B8C-3E51-469A-BA0C-9849B1141CAF}"/>
              </a:ext>
            </a:extLst>
          </p:cNvPr>
          <p:cNvSpPr txBox="1"/>
          <p:nvPr/>
        </p:nvSpPr>
        <p:spPr>
          <a:xfrm>
            <a:off x="3110806" y="1293244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2BC249-4AF2-42C5-80E4-13D94C23105C}"/>
              </a:ext>
            </a:extLst>
          </p:cNvPr>
          <p:cNvSpPr txBox="1"/>
          <p:nvPr/>
        </p:nvSpPr>
        <p:spPr>
          <a:xfrm>
            <a:off x="6083723" y="1047870"/>
            <a:ext cx="17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9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E1A32-029B-43BC-9D2F-9C19C475C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4728DD8-D11F-4094-95BF-D6D44699139F}"/>
              </a:ext>
            </a:extLst>
          </p:cNvPr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6BEA05F-686B-40FA-9450-B685D4ED80D5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BIOMARKERS OF THE BASAL LAMINA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D1452C96-E041-4E20-9455-7A9F9161E41C}"/>
              </a:ext>
            </a:extLst>
          </p:cNvPr>
          <p:cNvSpPr txBox="1"/>
          <p:nvPr/>
        </p:nvSpPr>
        <p:spPr>
          <a:xfrm>
            <a:off x="611561" y="7647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COLLAGEN XVII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grpSp>
        <p:nvGrpSpPr>
          <p:cNvPr id="346" name="Groupe 345">
            <a:extLst>
              <a:ext uri="{FF2B5EF4-FFF2-40B4-BE49-F238E27FC236}">
                <a16:creationId xmlns:a16="http://schemas.microsoft.com/office/drawing/2014/main" id="{4ABBC98A-C0F0-425A-8B47-42AB40A0BCF8}"/>
              </a:ext>
            </a:extLst>
          </p:cNvPr>
          <p:cNvGrpSpPr/>
          <p:nvPr/>
        </p:nvGrpSpPr>
        <p:grpSpPr>
          <a:xfrm>
            <a:off x="3132207" y="1551850"/>
            <a:ext cx="2825654" cy="2190551"/>
            <a:chOff x="4950619" y="1809000"/>
            <a:chExt cx="2176462" cy="1620000"/>
          </a:xfrm>
        </p:grpSpPr>
        <p:pic>
          <p:nvPicPr>
            <p:cNvPr id="347" name="Image 346">
              <a:extLst>
                <a:ext uri="{FF2B5EF4-FFF2-40B4-BE49-F238E27FC236}">
                  <a16:creationId xmlns:a16="http://schemas.microsoft.com/office/drawing/2014/main" id="{CD6E5D79-A487-4578-9E01-601AF060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1183" y="1809000"/>
              <a:ext cx="2168308" cy="1620000"/>
            </a:xfrm>
            <a:prstGeom prst="rect">
              <a:avLst/>
            </a:prstGeom>
            <a:noFill/>
            <a:ln w="6350">
              <a:noFill/>
              <a:prstDash val="dash"/>
            </a:ln>
            <a:effectLst/>
          </p:spPr>
        </p:pic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0D04719B-CD55-4528-8AE2-87EC4B159E95}"/>
                </a:ext>
              </a:extLst>
            </p:cNvPr>
            <p:cNvSpPr/>
            <p:nvPr/>
          </p:nvSpPr>
          <p:spPr>
            <a:xfrm>
              <a:off x="4953129" y="2590191"/>
              <a:ext cx="2171700" cy="657901"/>
            </a:xfrm>
            <a:custGeom>
              <a:avLst/>
              <a:gdLst>
                <a:gd name="connsiteX0" fmla="*/ 0 w 2171700"/>
                <a:gd name="connsiteY0" fmla="*/ 74494 h 657901"/>
                <a:gd name="connsiteX1" fmla="*/ 78581 w 2171700"/>
                <a:gd name="connsiteY1" fmla="*/ 112594 h 657901"/>
                <a:gd name="connsiteX2" fmla="*/ 97631 w 2171700"/>
                <a:gd name="connsiteY2" fmla="*/ 157838 h 657901"/>
                <a:gd name="connsiteX3" fmla="*/ 133350 w 2171700"/>
                <a:gd name="connsiteY3" fmla="*/ 195938 h 657901"/>
                <a:gd name="connsiteX4" fmla="*/ 178593 w 2171700"/>
                <a:gd name="connsiteY4" fmla="*/ 226894 h 657901"/>
                <a:gd name="connsiteX5" fmla="*/ 204787 w 2171700"/>
                <a:gd name="connsiteY5" fmla="*/ 210226 h 657901"/>
                <a:gd name="connsiteX6" fmla="*/ 214312 w 2171700"/>
                <a:gd name="connsiteY6" fmla="*/ 143551 h 657901"/>
                <a:gd name="connsiteX7" fmla="*/ 254793 w 2171700"/>
                <a:gd name="connsiteY7" fmla="*/ 41157 h 657901"/>
                <a:gd name="connsiteX8" fmla="*/ 278606 w 2171700"/>
                <a:gd name="connsiteY8" fmla="*/ 7819 h 657901"/>
                <a:gd name="connsiteX9" fmla="*/ 311943 w 2171700"/>
                <a:gd name="connsiteY9" fmla="*/ 676 h 657901"/>
                <a:gd name="connsiteX10" fmla="*/ 352425 w 2171700"/>
                <a:gd name="connsiteY10" fmla="*/ 19726 h 657901"/>
                <a:gd name="connsiteX11" fmla="*/ 359568 w 2171700"/>
                <a:gd name="connsiteY11" fmla="*/ 57826 h 657901"/>
                <a:gd name="connsiteX12" fmla="*/ 350043 w 2171700"/>
                <a:gd name="connsiteY12" fmla="*/ 114976 h 657901"/>
                <a:gd name="connsiteX13" fmla="*/ 335756 w 2171700"/>
                <a:gd name="connsiteY13" fmla="*/ 191176 h 657901"/>
                <a:gd name="connsiteX14" fmla="*/ 342900 w 2171700"/>
                <a:gd name="connsiteY14" fmla="*/ 257851 h 657901"/>
                <a:gd name="connsiteX15" fmla="*/ 416718 w 2171700"/>
                <a:gd name="connsiteY15" fmla="*/ 298332 h 657901"/>
                <a:gd name="connsiteX16" fmla="*/ 457200 w 2171700"/>
                <a:gd name="connsiteY16" fmla="*/ 286426 h 657901"/>
                <a:gd name="connsiteX17" fmla="*/ 509587 w 2171700"/>
                <a:gd name="connsiteY17" fmla="*/ 264994 h 657901"/>
                <a:gd name="connsiteX18" fmla="*/ 540543 w 2171700"/>
                <a:gd name="connsiteY18" fmla="*/ 355482 h 657901"/>
                <a:gd name="connsiteX19" fmla="*/ 561975 w 2171700"/>
                <a:gd name="connsiteY19" fmla="*/ 393582 h 657901"/>
                <a:gd name="connsiteX20" fmla="*/ 719137 w 2171700"/>
                <a:gd name="connsiteY20" fmla="*/ 517407 h 657901"/>
                <a:gd name="connsiteX21" fmla="*/ 923925 w 2171700"/>
                <a:gd name="connsiteY21" fmla="*/ 550744 h 657901"/>
                <a:gd name="connsiteX22" fmla="*/ 1045368 w 2171700"/>
                <a:gd name="connsiteY22" fmla="*/ 543601 h 657901"/>
                <a:gd name="connsiteX23" fmla="*/ 1104900 w 2171700"/>
                <a:gd name="connsiteY23" fmla="*/ 576938 h 657901"/>
                <a:gd name="connsiteX24" fmla="*/ 1145381 w 2171700"/>
                <a:gd name="connsiteY24" fmla="*/ 624563 h 657901"/>
                <a:gd name="connsiteX25" fmla="*/ 1252537 w 2171700"/>
                <a:gd name="connsiteY25" fmla="*/ 624563 h 657901"/>
                <a:gd name="connsiteX26" fmla="*/ 1400175 w 2171700"/>
                <a:gd name="connsiteY26" fmla="*/ 522169 h 657901"/>
                <a:gd name="connsiteX27" fmla="*/ 1435893 w 2171700"/>
                <a:gd name="connsiteY27" fmla="*/ 422157 h 657901"/>
                <a:gd name="connsiteX28" fmla="*/ 1471612 w 2171700"/>
                <a:gd name="connsiteY28" fmla="*/ 298332 h 657901"/>
                <a:gd name="connsiteX29" fmla="*/ 1509712 w 2171700"/>
                <a:gd name="connsiteY29" fmla="*/ 205463 h 657901"/>
                <a:gd name="connsiteX30" fmla="*/ 1535906 w 2171700"/>
                <a:gd name="connsiteY30" fmla="*/ 195938 h 657901"/>
                <a:gd name="connsiteX31" fmla="*/ 1590675 w 2171700"/>
                <a:gd name="connsiteY31" fmla="*/ 226894 h 657901"/>
                <a:gd name="connsiteX32" fmla="*/ 1671637 w 2171700"/>
                <a:gd name="connsiteY32" fmla="*/ 222132 h 657901"/>
                <a:gd name="connsiteX33" fmla="*/ 1709737 w 2171700"/>
                <a:gd name="connsiteY33" fmla="*/ 205463 h 657901"/>
                <a:gd name="connsiteX34" fmla="*/ 1721643 w 2171700"/>
                <a:gd name="connsiteY34" fmla="*/ 193557 h 657901"/>
                <a:gd name="connsiteX35" fmla="*/ 1754981 w 2171700"/>
                <a:gd name="connsiteY35" fmla="*/ 219751 h 657901"/>
                <a:gd name="connsiteX36" fmla="*/ 1766887 w 2171700"/>
                <a:gd name="connsiteY36" fmla="*/ 276901 h 657901"/>
                <a:gd name="connsiteX37" fmla="*/ 1769268 w 2171700"/>
                <a:gd name="connsiteY37" fmla="*/ 305476 h 657901"/>
                <a:gd name="connsiteX38" fmla="*/ 1833562 w 2171700"/>
                <a:gd name="connsiteY38" fmla="*/ 298332 h 657901"/>
                <a:gd name="connsiteX39" fmla="*/ 1864518 w 2171700"/>
                <a:gd name="connsiteY39" fmla="*/ 284044 h 657901"/>
                <a:gd name="connsiteX40" fmla="*/ 1895475 w 2171700"/>
                <a:gd name="connsiteY40" fmla="*/ 293569 h 657901"/>
                <a:gd name="connsiteX41" fmla="*/ 1914525 w 2171700"/>
                <a:gd name="connsiteY41" fmla="*/ 291188 h 657901"/>
                <a:gd name="connsiteX42" fmla="*/ 1938337 w 2171700"/>
                <a:gd name="connsiteY42" fmla="*/ 341194 h 657901"/>
                <a:gd name="connsiteX43" fmla="*/ 1971675 w 2171700"/>
                <a:gd name="connsiteY43" fmla="*/ 384057 h 657901"/>
                <a:gd name="connsiteX44" fmla="*/ 2002631 w 2171700"/>
                <a:gd name="connsiteY44" fmla="*/ 453113 h 657901"/>
                <a:gd name="connsiteX45" fmla="*/ 2040731 w 2171700"/>
                <a:gd name="connsiteY45" fmla="*/ 510263 h 657901"/>
                <a:gd name="connsiteX46" fmla="*/ 2105025 w 2171700"/>
                <a:gd name="connsiteY46" fmla="*/ 600751 h 657901"/>
                <a:gd name="connsiteX47" fmla="*/ 2171700 w 2171700"/>
                <a:gd name="connsiteY47" fmla="*/ 657901 h 65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71700" h="657901">
                  <a:moveTo>
                    <a:pt x="0" y="74494"/>
                  </a:moveTo>
                  <a:cubicBezTo>
                    <a:pt x="31154" y="86598"/>
                    <a:pt x="62309" y="98703"/>
                    <a:pt x="78581" y="112594"/>
                  </a:cubicBezTo>
                  <a:cubicBezTo>
                    <a:pt x="94853" y="126485"/>
                    <a:pt x="88503" y="143947"/>
                    <a:pt x="97631" y="157838"/>
                  </a:cubicBezTo>
                  <a:cubicBezTo>
                    <a:pt x="106759" y="171729"/>
                    <a:pt x="119856" y="184429"/>
                    <a:pt x="133350" y="195938"/>
                  </a:cubicBezTo>
                  <a:cubicBezTo>
                    <a:pt x="146844" y="207447"/>
                    <a:pt x="166687" y="224513"/>
                    <a:pt x="178593" y="226894"/>
                  </a:cubicBezTo>
                  <a:cubicBezTo>
                    <a:pt x="190499" y="229275"/>
                    <a:pt x="198834" y="224116"/>
                    <a:pt x="204787" y="210226"/>
                  </a:cubicBezTo>
                  <a:cubicBezTo>
                    <a:pt x="210740" y="196336"/>
                    <a:pt x="205978" y="171729"/>
                    <a:pt x="214312" y="143551"/>
                  </a:cubicBezTo>
                  <a:cubicBezTo>
                    <a:pt x="222646" y="115373"/>
                    <a:pt x="244077" y="63779"/>
                    <a:pt x="254793" y="41157"/>
                  </a:cubicBezTo>
                  <a:cubicBezTo>
                    <a:pt x="265509" y="18535"/>
                    <a:pt x="269081" y="14566"/>
                    <a:pt x="278606" y="7819"/>
                  </a:cubicBezTo>
                  <a:cubicBezTo>
                    <a:pt x="288131" y="1072"/>
                    <a:pt x="299640" y="-1309"/>
                    <a:pt x="311943" y="676"/>
                  </a:cubicBezTo>
                  <a:cubicBezTo>
                    <a:pt x="324246" y="2660"/>
                    <a:pt x="344488" y="10201"/>
                    <a:pt x="352425" y="19726"/>
                  </a:cubicBezTo>
                  <a:cubicBezTo>
                    <a:pt x="360362" y="29251"/>
                    <a:pt x="359965" y="41951"/>
                    <a:pt x="359568" y="57826"/>
                  </a:cubicBezTo>
                  <a:cubicBezTo>
                    <a:pt x="359171" y="73701"/>
                    <a:pt x="354012" y="92751"/>
                    <a:pt x="350043" y="114976"/>
                  </a:cubicBezTo>
                  <a:cubicBezTo>
                    <a:pt x="346074" y="137201"/>
                    <a:pt x="336946" y="167364"/>
                    <a:pt x="335756" y="191176"/>
                  </a:cubicBezTo>
                  <a:cubicBezTo>
                    <a:pt x="334566" y="214988"/>
                    <a:pt x="329406" y="239992"/>
                    <a:pt x="342900" y="257851"/>
                  </a:cubicBezTo>
                  <a:cubicBezTo>
                    <a:pt x="356394" y="275710"/>
                    <a:pt x="397668" y="293570"/>
                    <a:pt x="416718" y="298332"/>
                  </a:cubicBezTo>
                  <a:cubicBezTo>
                    <a:pt x="435768" y="303094"/>
                    <a:pt x="441722" y="291982"/>
                    <a:pt x="457200" y="286426"/>
                  </a:cubicBezTo>
                  <a:cubicBezTo>
                    <a:pt x="472678" y="280870"/>
                    <a:pt x="495697" y="253485"/>
                    <a:pt x="509587" y="264994"/>
                  </a:cubicBezTo>
                  <a:cubicBezTo>
                    <a:pt x="523477" y="276503"/>
                    <a:pt x="531812" y="334051"/>
                    <a:pt x="540543" y="355482"/>
                  </a:cubicBezTo>
                  <a:cubicBezTo>
                    <a:pt x="549274" y="376913"/>
                    <a:pt x="532209" y="366595"/>
                    <a:pt x="561975" y="393582"/>
                  </a:cubicBezTo>
                  <a:cubicBezTo>
                    <a:pt x="591741" y="420570"/>
                    <a:pt x="658812" y="491213"/>
                    <a:pt x="719137" y="517407"/>
                  </a:cubicBezTo>
                  <a:cubicBezTo>
                    <a:pt x="779462" y="543601"/>
                    <a:pt x="869553" y="546378"/>
                    <a:pt x="923925" y="550744"/>
                  </a:cubicBezTo>
                  <a:cubicBezTo>
                    <a:pt x="978297" y="555110"/>
                    <a:pt x="1015206" y="539235"/>
                    <a:pt x="1045368" y="543601"/>
                  </a:cubicBezTo>
                  <a:cubicBezTo>
                    <a:pt x="1075530" y="547967"/>
                    <a:pt x="1088231" y="563444"/>
                    <a:pt x="1104900" y="576938"/>
                  </a:cubicBezTo>
                  <a:cubicBezTo>
                    <a:pt x="1121569" y="590432"/>
                    <a:pt x="1120775" y="616626"/>
                    <a:pt x="1145381" y="624563"/>
                  </a:cubicBezTo>
                  <a:cubicBezTo>
                    <a:pt x="1169987" y="632500"/>
                    <a:pt x="1210071" y="641629"/>
                    <a:pt x="1252537" y="624563"/>
                  </a:cubicBezTo>
                  <a:cubicBezTo>
                    <a:pt x="1295003" y="607497"/>
                    <a:pt x="1369616" y="555903"/>
                    <a:pt x="1400175" y="522169"/>
                  </a:cubicBezTo>
                  <a:cubicBezTo>
                    <a:pt x="1430734" y="488435"/>
                    <a:pt x="1423987" y="459463"/>
                    <a:pt x="1435893" y="422157"/>
                  </a:cubicBezTo>
                  <a:cubicBezTo>
                    <a:pt x="1447799" y="384851"/>
                    <a:pt x="1459309" y="334448"/>
                    <a:pt x="1471612" y="298332"/>
                  </a:cubicBezTo>
                  <a:cubicBezTo>
                    <a:pt x="1483915" y="262216"/>
                    <a:pt x="1498996" y="222528"/>
                    <a:pt x="1509712" y="205463"/>
                  </a:cubicBezTo>
                  <a:cubicBezTo>
                    <a:pt x="1520428" y="188398"/>
                    <a:pt x="1522412" y="192366"/>
                    <a:pt x="1535906" y="195938"/>
                  </a:cubicBezTo>
                  <a:cubicBezTo>
                    <a:pt x="1549400" y="199510"/>
                    <a:pt x="1568053" y="222528"/>
                    <a:pt x="1590675" y="226894"/>
                  </a:cubicBezTo>
                  <a:cubicBezTo>
                    <a:pt x="1613297" y="231260"/>
                    <a:pt x="1651793" y="225704"/>
                    <a:pt x="1671637" y="222132"/>
                  </a:cubicBezTo>
                  <a:cubicBezTo>
                    <a:pt x="1691481" y="218560"/>
                    <a:pt x="1701403" y="210225"/>
                    <a:pt x="1709737" y="205463"/>
                  </a:cubicBezTo>
                  <a:cubicBezTo>
                    <a:pt x="1718071" y="200701"/>
                    <a:pt x="1714102" y="191176"/>
                    <a:pt x="1721643" y="193557"/>
                  </a:cubicBezTo>
                  <a:cubicBezTo>
                    <a:pt x="1729184" y="195938"/>
                    <a:pt x="1747440" y="205860"/>
                    <a:pt x="1754981" y="219751"/>
                  </a:cubicBezTo>
                  <a:cubicBezTo>
                    <a:pt x="1762522" y="233642"/>
                    <a:pt x="1764506" y="262614"/>
                    <a:pt x="1766887" y="276901"/>
                  </a:cubicBezTo>
                  <a:cubicBezTo>
                    <a:pt x="1769268" y="291189"/>
                    <a:pt x="1758156" y="301904"/>
                    <a:pt x="1769268" y="305476"/>
                  </a:cubicBezTo>
                  <a:cubicBezTo>
                    <a:pt x="1780380" y="309048"/>
                    <a:pt x="1817687" y="301904"/>
                    <a:pt x="1833562" y="298332"/>
                  </a:cubicBezTo>
                  <a:cubicBezTo>
                    <a:pt x="1849437" y="294760"/>
                    <a:pt x="1854199" y="284838"/>
                    <a:pt x="1864518" y="284044"/>
                  </a:cubicBezTo>
                  <a:cubicBezTo>
                    <a:pt x="1874837" y="283250"/>
                    <a:pt x="1887141" y="292378"/>
                    <a:pt x="1895475" y="293569"/>
                  </a:cubicBezTo>
                  <a:cubicBezTo>
                    <a:pt x="1903809" y="294760"/>
                    <a:pt x="1907381" y="283251"/>
                    <a:pt x="1914525" y="291188"/>
                  </a:cubicBezTo>
                  <a:cubicBezTo>
                    <a:pt x="1921669" y="299125"/>
                    <a:pt x="1928812" y="325716"/>
                    <a:pt x="1938337" y="341194"/>
                  </a:cubicBezTo>
                  <a:cubicBezTo>
                    <a:pt x="1947862" y="356672"/>
                    <a:pt x="1960959" y="365404"/>
                    <a:pt x="1971675" y="384057"/>
                  </a:cubicBezTo>
                  <a:cubicBezTo>
                    <a:pt x="1982391" y="402710"/>
                    <a:pt x="1991122" y="432079"/>
                    <a:pt x="2002631" y="453113"/>
                  </a:cubicBezTo>
                  <a:cubicBezTo>
                    <a:pt x="2014140" y="474147"/>
                    <a:pt x="2023665" y="485657"/>
                    <a:pt x="2040731" y="510263"/>
                  </a:cubicBezTo>
                  <a:cubicBezTo>
                    <a:pt x="2057797" y="534869"/>
                    <a:pt x="2083197" y="576145"/>
                    <a:pt x="2105025" y="600751"/>
                  </a:cubicBezTo>
                  <a:cubicBezTo>
                    <a:pt x="2126853" y="625357"/>
                    <a:pt x="2149276" y="641629"/>
                    <a:pt x="2171700" y="657901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0FFF3AE2-E70E-4300-8E4D-14ABE261F0AB}"/>
                </a:ext>
              </a:extLst>
            </p:cNvPr>
            <p:cNvSpPr/>
            <p:nvPr/>
          </p:nvSpPr>
          <p:spPr>
            <a:xfrm>
              <a:off x="4950619" y="2293144"/>
              <a:ext cx="2176462" cy="670138"/>
            </a:xfrm>
            <a:custGeom>
              <a:avLst/>
              <a:gdLst>
                <a:gd name="connsiteX0" fmla="*/ 0 w 2176462"/>
                <a:gd name="connsiteY0" fmla="*/ 0 h 670138"/>
                <a:gd name="connsiteX1" fmla="*/ 138112 w 2176462"/>
                <a:gd name="connsiteY1" fmla="*/ 4762 h 670138"/>
                <a:gd name="connsiteX2" fmla="*/ 307181 w 2176462"/>
                <a:gd name="connsiteY2" fmla="*/ 28575 h 670138"/>
                <a:gd name="connsiteX3" fmla="*/ 442912 w 2176462"/>
                <a:gd name="connsiteY3" fmla="*/ 66675 h 670138"/>
                <a:gd name="connsiteX4" fmla="*/ 547687 w 2176462"/>
                <a:gd name="connsiteY4" fmla="*/ 185737 h 670138"/>
                <a:gd name="connsiteX5" fmla="*/ 616744 w 2176462"/>
                <a:gd name="connsiteY5" fmla="*/ 292894 h 670138"/>
                <a:gd name="connsiteX6" fmla="*/ 650081 w 2176462"/>
                <a:gd name="connsiteY6" fmla="*/ 359569 h 670138"/>
                <a:gd name="connsiteX7" fmla="*/ 669131 w 2176462"/>
                <a:gd name="connsiteY7" fmla="*/ 495300 h 670138"/>
                <a:gd name="connsiteX8" fmla="*/ 716756 w 2176462"/>
                <a:gd name="connsiteY8" fmla="*/ 576262 h 670138"/>
                <a:gd name="connsiteX9" fmla="*/ 916781 w 2176462"/>
                <a:gd name="connsiteY9" fmla="*/ 661987 h 670138"/>
                <a:gd name="connsiteX10" fmla="*/ 1135856 w 2176462"/>
                <a:gd name="connsiteY10" fmla="*/ 645319 h 670138"/>
                <a:gd name="connsiteX11" fmla="*/ 1304925 w 2176462"/>
                <a:gd name="connsiteY11" fmla="*/ 473869 h 670138"/>
                <a:gd name="connsiteX12" fmla="*/ 1347787 w 2176462"/>
                <a:gd name="connsiteY12" fmla="*/ 359569 h 670138"/>
                <a:gd name="connsiteX13" fmla="*/ 1388269 w 2176462"/>
                <a:gd name="connsiteY13" fmla="*/ 254794 h 670138"/>
                <a:gd name="connsiteX14" fmla="*/ 1438275 w 2176462"/>
                <a:gd name="connsiteY14" fmla="*/ 190500 h 670138"/>
                <a:gd name="connsiteX15" fmla="*/ 1483519 w 2176462"/>
                <a:gd name="connsiteY15" fmla="*/ 178594 h 670138"/>
                <a:gd name="connsiteX16" fmla="*/ 1547812 w 2176462"/>
                <a:gd name="connsiteY16" fmla="*/ 183356 h 670138"/>
                <a:gd name="connsiteX17" fmla="*/ 1631156 w 2176462"/>
                <a:gd name="connsiteY17" fmla="*/ 173831 h 670138"/>
                <a:gd name="connsiteX18" fmla="*/ 1745456 w 2176462"/>
                <a:gd name="connsiteY18" fmla="*/ 128587 h 670138"/>
                <a:gd name="connsiteX19" fmla="*/ 1800225 w 2176462"/>
                <a:gd name="connsiteY19" fmla="*/ 123825 h 670138"/>
                <a:gd name="connsiteX20" fmla="*/ 1866900 w 2176462"/>
                <a:gd name="connsiteY20" fmla="*/ 140494 h 670138"/>
                <a:gd name="connsiteX21" fmla="*/ 1945481 w 2176462"/>
                <a:gd name="connsiteY21" fmla="*/ 164306 h 670138"/>
                <a:gd name="connsiteX22" fmla="*/ 2085975 w 2176462"/>
                <a:gd name="connsiteY22" fmla="*/ 273844 h 670138"/>
                <a:gd name="connsiteX23" fmla="*/ 2140744 w 2176462"/>
                <a:gd name="connsiteY23" fmla="*/ 304800 h 670138"/>
                <a:gd name="connsiteX24" fmla="*/ 2133600 w 2176462"/>
                <a:gd name="connsiteY24" fmla="*/ 445294 h 670138"/>
                <a:gd name="connsiteX25" fmla="*/ 2152650 w 2176462"/>
                <a:gd name="connsiteY25" fmla="*/ 585787 h 670138"/>
                <a:gd name="connsiteX26" fmla="*/ 2176462 w 2176462"/>
                <a:gd name="connsiteY26" fmla="*/ 609600 h 67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76462" h="670138">
                  <a:moveTo>
                    <a:pt x="0" y="0"/>
                  </a:moveTo>
                  <a:cubicBezTo>
                    <a:pt x="43457" y="0"/>
                    <a:pt x="86915" y="0"/>
                    <a:pt x="138112" y="4762"/>
                  </a:cubicBezTo>
                  <a:cubicBezTo>
                    <a:pt x="189309" y="9524"/>
                    <a:pt x="256381" y="18256"/>
                    <a:pt x="307181" y="28575"/>
                  </a:cubicBezTo>
                  <a:cubicBezTo>
                    <a:pt x="357981" y="38894"/>
                    <a:pt x="402828" y="40481"/>
                    <a:pt x="442912" y="66675"/>
                  </a:cubicBezTo>
                  <a:cubicBezTo>
                    <a:pt x="482996" y="92869"/>
                    <a:pt x="518715" y="148034"/>
                    <a:pt x="547687" y="185737"/>
                  </a:cubicBezTo>
                  <a:cubicBezTo>
                    <a:pt x="576659" y="223440"/>
                    <a:pt x="599678" y="263922"/>
                    <a:pt x="616744" y="292894"/>
                  </a:cubicBezTo>
                  <a:cubicBezTo>
                    <a:pt x="633810" y="321866"/>
                    <a:pt x="641350" y="325835"/>
                    <a:pt x="650081" y="359569"/>
                  </a:cubicBezTo>
                  <a:cubicBezTo>
                    <a:pt x="658812" y="393303"/>
                    <a:pt x="658019" y="459185"/>
                    <a:pt x="669131" y="495300"/>
                  </a:cubicBezTo>
                  <a:cubicBezTo>
                    <a:pt x="680243" y="531415"/>
                    <a:pt x="675481" y="548481"/>
                    <a:pt x="716756" y="576262"/>
                  </a:cubicBezTo>
                  <a:cubicBezTo>
                    <a:pt x="758031" y="604043"/>
                    <a:pt x="846931" y="650478"/>
                    <a:pt x="916781" y="661987"/>
                  </a:cubicBezTo>
                  <a:cubicBezTo>
                    <a:pt x="986631" y="673496"/>
                    <a:pt x="1071165" y="676672"/>
                    <a:pt x="1135856" y="645319"/>
                  </a:cubicBezTo>
                  <a:cubicBezTo>
                    <a:pt x="1200547" y="613966"/>
                    <a:pt x="1269603" y="521494"/>
                    <a:pt x="1304925" y="473869"/>
                  </a:cubicBezTo>
                  <a:cubicBezTo>
                    <a:pt x="1340247" y="426244"/>
                    <a:pt x="1333896" y="396082"/>
                    <a:pt x="1347787" y="359569"/>
                  </a:cubicBezTo>
                  <a:cubicBezTo>
                    <a:pt x="1361678" y="323057"/>
                    <a:pt x="1373188" y="282972"/>
                    <a:pt x="1388269" y="254794"/>
                  </a:cubicBezTo>
                  <a:cubicBezTo>
                    <a:pt x="1403350" y="226616"/>
                    <a:pt x="1422400" y="203200"/>
                    <a:pt x="1438275" y="190500"/>
                  </a:cubicBezTo>
                  <a:cubicBezTo>
                    <a:pt x="1454150" y="177800"/>
                    <a:pt x="1465263" y="179785"/>
                    <a:pt x="1483519" y="178594"/>
                  </a:cubicBezTo>
                  <a:cubicBezTo>
                    <a:pt x="1501775" y="177403"/>
                    <a:pt x="1523206" y="184150"/>
                    <a:pt x="1547812" y="183356"/>
                  </a:cubicBezTo>
                  <a:cubicBezTo>
                    <a:pt x="1572418" y="182562"/>
                    <a:pt x="1598215" y="182959"/>
                    <a:pt x="1631156" y="173831"/>
                  </a:cubicBezTo>
                  <a:cubicBezTo>
                    <a:pt x="1664097" y="164703"/>
                    <a:pt x="1717278" y="136921"/>
                    <a:pt x="1745456" y="128587"/>
                  </a:cubicBezTo>
                  <a:cubicBezTo>
                    <a:pt x="1773634" y="120253"/>
                    <a:pt x="1779984" y="121841"/>
                    <a:pt x="1800225" y="123825"/>
                  </a:cubicBezTo>
                  <a:cubicBezTo>
                    <a:pt x="1820466" y="125810"/>
                    <a:pt x="1842691" y="133747"/>
                    <a:pt x="1866900" y="140494"/>
                  </a:cubicBezTo>
                  <a:cubicBezTo>
                    <a:pt x="1891109" y="147241"/>
                    <a:pt x="1908969" y="142081"/>
                    <a:pt x="1945481" y="164306"/>
                  </a:cubicBezTo>
                  <a:cubicBezTo>
                    <a:pt x="1981993" y="186531"/>
                    <a:pt x="2053431" y="250428"/>
                    <a:pt x="2085975" y="273844"/>
                  </a:cubicBezTo>
                  <a:cubicBezTo>
                    <a:pt x="2118519" y="297260"/>
                    <a:pt x="2132806" y="276225"/>
                    <a:pt x="2140744" y="304800"/>
                  </a:cubicBezTo>
                  <a:cubicBezTo>
                    <a:pt x="2148682" y="333375"/>
                    <a:pt x="2131616" y="398463"/>
                    <a:pt x="2133600" y="445294"/>
                  </a:cubicBezTo>
                  <a:cubicBezTo>
                    <a:pt x="2135584" y="492125"/>
                    <a:pt x="2145506" y="558403"/>
                    <a:pt x="2152650" y="585787"/>
                  </a:cubicBezTo>
                  <a:cubicBezTo>
                    <a:pt x="2159794" y="613171"/>
                    <a:pt x="2168128" y="611385"/>
                    <a:pt x="2176462" y="609600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A868AFF7-DB4B-4EC6-9213-5EAD07782C73}"/>
                </a:ext>
              </a:extLst>
            </p:cNvPr>
            <p:cNvSpPr/>
            <p:nvPr/>
          </p:nvSpPr>
          <p:spPr>
            <a:xfrm>
              <a:off x="4953000" y="2131082"/>
              <a:ext cx="2169319" cy="705403"/>
            </a:xfrm>
            <a:custGeom>
              <a:avLst/>
              <a:gdLst>
                <a:gd name="connsiteX0" fmla="*/ 0 w 2169319"/>
                <a:gd name="connsiteY0" fmla="*/ 4899 h 705403"/>
                <a:gd name="connsiteX1" fmla="*/ 133350 w 2169319"/>
                <a:gd name="connsiteY1" fmla="*/ 16806 h 705403"/>
                <a:gd name="connsiteX2" fmla="*/ 431006 w 2169319"/>
                <a:gd name="connsiteY2" fmla="*/ 143012 h 705403"/>
                <a:gd name="connsiteX3" fmla="*/ 576263 w 2169319"/>
                <a:gd name="connsiteY3" fmla="*/ 212068 h 705403"/>
                <a:gd name="connsiteX4" fmla="*/ 654844 w 2169319"/>
                <a:gd name="connsiteY4" fmla="*/ 295412 h 705403"/>
                <a:gd name="connsiteX5" fmla="*/ 733425 w 2169319"/>
                <a:gd name="connsiteY5" fmla="*/ 435906 h 705403"/>
                <a:gd name="connsiteX6" fmla="*/ 773906 w 2169319"/>
                <a:gd name="connsiteY6" fmla="*/ 562112 h 705403"/>
                <a:gd name="connsiteX7" fmla="*/ 790575 w 2169319"/>
                <a:gd name="connsiteY7" fmla="*/ 631168 h 705403"/>
                <a:gd name="connsiteX8" fmla="*/ 981075 w 2169319"/>
                <a:gd name="connsiteY8" fmla="*/ 704987 h 705403"/>
                <a:gd name="connsiteX9" fmla="*/ 1109663 w 2169319"/>
                <a:gd name="connsiteY9" fmla="*/ 657362 h 705403"/>
                <a:gd name="connsiteX10" fmla="*/ 1259681 w 2169319"/>
                <a:gd name="connsiteY10" fmla="*/ 578781 h 705403"/>
                <a:gd name="connsiteX11" fmla="*/ 1271588 w 2169319"/>
                <a:gd name="connsiteY11" fmla="*/ 445431 h 705403"/>
                <a:gd name="connsiteX12" fmla="*/ 1285875 w 2169319"/>
                <a:gd name="connsiteY12" fmla="*/ 300174 h 705403"/>
                <a:gd name="connsiteX13" fmla="*/ 1504950 w 2169319"/>
                <a:gd name="connsiteY13" fmla="*/ 262074 h 705403"/>
                <a:gd name="connsiteX14" fmla="*/ 1681163 w 2169319"/>
                <a:gd name="connsiteY14" fmla="*/ 226356 h 705403"/>
                <a:gd name="connsiteX15" fmla="*/ 1747838 w 2169319"/>
                <a:gd name="connsiteY15" fmla="*/ 212068 h 705403"/>
                <a:gd name="connsiteX16" fmla="*/ 1957388 w 2169319"/>
                <a:gd name="connsiteY16" fmla="*/ 240643 h 705403"/>
                <a:gd name="connsiteX17" fmla="*/ 2169319 w 2169319"/>
                <a:gd name="connsiteY17" fmla="*/ 319224 h 70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9319" h="705403">
                  <a:moveTo>
                    <a:pt x="0" y="4899"/>
                  </a:moveTo>
                  <a:cubicBezTo>
                    <a:pt x="30758" y="-657"/>
                    <a:pt x="61516" y="-6213"/>
                    <a:pt x="133350" y="16806"/>
                  </a:cubicBezTo>
                  <a:cubicBezTo>
                    <a:pt x="205184" y="39825"/>
                    <a:pt x="357187" y="110468"/>
                    <a:pt x="431006" y="143012"/>
                  </a:cubicBezTo>
                  <a:cubicBezTo>
                    <a:pt x="504825" y="175556"/>
                    <a:pt x="538957" y="186668"/>
                    <a:pt x="576263" y="212068"/>
                  </a:cubicBezTo>
                  <a:cubicBezTo>
                    <a:pt x="613569" y="237468"/>
                    <a:pt x="628650" y="258106"/>
                    <a:pt x="654844" y="295412"/>
                  </a:cubicBezTo>
                  <a:cubicBezTo>
                    <a:pt x="681038" y="332718"/>
                    <a:pt x="713581" y="391456"/>
                    <a:pt x="733425" y="435906"/>
                  </a:cubicBezTo>
                  <a:cubicBezTo>
                    <a:pt x="753269" y="480356"/>
                    <a:pt x="764381" y="529568"/>
                    <a:pt x="773906" y="562112"/>
                  </a:cubicBezTo>
                  <a:cubicBezTo>
                    <a:pt x="783431" y="594656"/>
                    <a:pt x="756047" y="607356"/>
                    <a:pt x="790575" y="631168"/>
                  </a:cubicBezTo>
                  <a:cubicBezTo>
                    <a:pt x="825103" y="654981"/>
                    <a:pt x="927894" y="700621"/>
                    <a:pt x="981075" y="704987"/>
                  </a:cubicBezTo>
                  <a:cubicBezTo>
                    <a:pt x="1034256" y="709353"/>
                    <a:pt x="1063229" y="678396"/>
                    <a:pt x="1109663" y="657362"/>
                  </a:cubicBezTo>
                  <a:cubicBezTo>
                    <a:pt x="1156097" y="636328"/>
                    <a:pt x="1232694" y="614103"/>
                    <a:pt x="1259681" y="578781"/>
                  </a:cubicBezTo>
                  <a:cubicBezTo>
                    <a:pt x="1286668" y="543459"/>
                    <a:pt x="1267222" y="491865"/>
                    <a:pt x="1271588" y="445431"/>
                  </a:cubicBezTo>
                  <a:cubicBezTo>
                    <a:pt x="1275954" y="398997"/>
                    <a:pt x="1246981" y="330733"/>
                    <a:pt x="1285875" y="300174"/>
                  </a:cubicBezTo>
                  <a:cubicBezTo>
                    <a:pt x="1324769" y="269615"/>
                    <a:pt x="1439069" y="274377"/>
                    <a:pt x="1504950" y="262074"/>
                  </a:cubicBezTo>
                  <a:cubicBezTo>
                    <a:pt x="1570831" y="249771"/>
                    <a:pt x="1681163" y="226356"/>
                    <a:pt x="1681163" y="226356"/>
                  </a:cubicBezTo>
                  <a:cubicBezTo>
                    <a:pt x="1721644" y="218022"/>
                    <a:pt x="1701801" y="209687"/>
                    <a:pt x="1747838" y="212068"/>
                  </a:cubicBezTo>
                  <a:cubicBezTo>
                    <a:pt x="1793875" y="214449"/>
                    <a:pt x="1887141" y="222784"/>
                    <a:pt x="1957388" y="240643"/>
                  </a:cubicBezTo>
                  <a:cubicBezTo>
                    <a:pt x="2027635" y="258502"/>
                    <a:pt x="2098477" y="288863"/>
                    <a:pt x="2169319" y="319224"/>
                  </a:cubicBezTo>
                </a:path>
              </a:pathLst>
            </a:cu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2" name="Groupe 351">
            <a:extLst>
              <a:ext uri="{FF2B5EF4-FFF2-40B4-BE49-F238E27FC236}">
                <a16:creationId xmlns:a16="http://schemas.microsoft.com/office/drawing/2014/main" id="{341CD4EF-0A95-426D-AB9E-8205B4EE9172}"/>
              </a:ext>
            </a:extLst>
          </p:cNvPr>
          <p:cNvGrpSpPr/>
          <p:nvPr/>
        </p:nvGrpSpPr>
        <p:grpSpPr>
          <a:xfrm>
            <a:off x="149649" y="1558912"/>
            <a:ext cx="2874591" cy="2190550"/>
            <a:chOff x="431576" y="1663529"/>
            <a:chExt cx="2203450" cy="1620000"/>
          </a:xfrm>
        </p:grpSpPr>
        <p:pic>
          <p:nvPicPr>
            <p:cNvPr id="353" name="Image 352">
              <a:extLst>
                <a:ext uri="{FF2B5EF4-FFF2-40B4-BE49-F238E27FC236}">
                  <a16:creationId xmlns:a16="http://schemas.microsoft.com/office/drawing/2014/main" id="{2B773F23-16D0-4D2A-99B8-93D7FE4B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788" y="1663529"/>
              <a:ext cx="2168308" cy="1620000"/>
            </a:xfrm>
            <a:prstGeom prst="rect">
              <a:avLst/>
            </a:prstGeom>
          </p:spPr>
        </p:pic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77AAE65B-7FE0-41D2-B765-08338F6247E7}"/>
                </a:ext>
              </a:extLst>
            </p:cNvPr>
            <p:cNvSpPr/>
            <p:nvPr/>
          </p:nvSpPr>
          <p:spPr>
            <a:xfrm>
              <a:off x="455389" y="2304292"/>
              <a:ext cx="2174081" cy="536325"/>
            </a:xfrm>
            <a:custGeom>
              <a:avLst/>
              <a:gdLst>
                <a:gd name="connsiteX0" fmla="*/ 0 w 2174081"/>
                <a:gd name="connsiteY0" fmla="*/ 60075 h 536325"/>
                <a:gd name="connsiteX1" fmla="*/ 130968 w 2174081"/>
                <a:gd name="connsiteY1" fmla="*/ 69600 h 536325"/>
                <a:gd name="connsiteX2" fmla="*/ 190500 w 2174081"/>
                <a:gd name="connsiteY2" fmla="*/ 52931 h 536325"/>
                <a:gd name="connsiteX3" fmla="*/ 254793 w 2174081"/>
                <a:gd name="connsiteY3" fmla="*/ 14831 h 536325"/>
                <a:gd name="connsiteX4" fmla="*/ 266700 w 2174081"/>
                <a:gd name="connsiteY4" fmla="*/ 543 h 536325"/>
                <a:gd name="connsiteX5" fmla="*/ 278606 w 2174081"/>
                <a:gd name="connsiteY5" fmla="*/ 31500 h 536325"/>
                <a:gd name="connsiteX6" fmla="*/ 307181 w 2174081"/>
                <a:gd name="connsiteY6" fmla="*/ 62456 h 536325"/>
                <a:gd name="connsiteX7" fmla="*/ 307181 w 2174081"/>
                <a:gd name="connsiteY7" fmla="*/ 79125 h 536325"/>
                <a:gd name="connsiteX8" fmla="*/ 345281 w 2174081"/>
                <a:gd name="connsiteY8" fmla="*/ 81506 h 536325"/>
                <a:gd name="connsiteX9" fmla="*/ 350043 w 2174081"/>
                <a:gd name="connsiteY9" fmla="*/ 114843 h 536325"/>
                <a:gd name="connsiteX10" fmla="*/ 335756 w 2174081"/>
                <a:gd name="connsiteY10" fmla="*/ 138656 h 536325"/>
                <a:gd name="connsiteX11" fmla="*/ 342900 w 2174081"/>
                <a:gd name="connsiteY11" fmla="*/ 167231 h 536325"/>
                <a:gd name="connsiteX12" fmla="*/ 402431 w 2174081"/>
                <a:gd name="connsiteY12" fmla="*/ 205331 h 536325"/>
                <a:gd name="connsiteX13" fmla="*/ 381000 w 2174081"/>
                <a:gd name="connsiteY13" fmla="*/ 222000 h 536325"/>
                <a:gd name="connsiteX14" fmla="*/ 404812 w 2174081"/>
                <a:gd name="connsiteY14" fmla="*/ 238668 h 536325"/>
                <a:gd name="connsiteX15" fmla="*/ 416718 w 2174081"/>
                <a:gd name="connsiteY15" fmla="*/ 260100 h 536325"/>
                <a:gd name="connsiteX16" fmla="*/ 426243 w 2174081"/>
                <a:gd name="connsiteY16" fmla="*/ 295818 h 536325"/>
                <a:gd name="connsiteX17" fmla="*/ 404812 w 2174081"/>
                <a:gd name="connsiteY17" fmla="*/ 329156 h 536325"/>
                <a:gd name="connsiteX18" fmla="*/ 400050 w 2174081"/>
                <a:gd name="connsiteY18" fmla="*/ 374400 h 536325"/>
                <a:gd name="connsiteX19" fmla="*/ 402431 w 2174081"/>
                <a:gd name="connsiteY19" fmla="*/ 405356 h 536325"/>
                <a:gd name="connsiteX20" fmla="*/ 419100 w 2174081"/>
                <a:gd name="connsiteY20" fmla="*/ 445837 h 536325"/>
                <a:gd name="connsiteX21" fmla="*/ 466725 w 2174081"/>
                <a:gd name="connsiteY21" fmla="*/ 455362 h 536325"/>
                <a:gd name="connsiteX22" fmla="*/ 542925 w 2174081"/>
                <a:gd name="connsiteY22" fmla="*/ 429168 h 536325"/>
                <a:gd name="connsiteX23" fmla="*/ 571500 w 2174081"/>
                <a:gd name="connsiteY23" fmla="*/ 395831 h 536325"/>
                <a:gd name="connsiteX24" fmla="*/ 623887 w 2174081"/>
                <a:gd name="connsiteY24" fmla="*/ 350587 h 536325"/>
                <a:gd name="connsiteX25" fmla="*/ 671512 w 2174081"/>
                <a:gd name="connsiteY25" fmla="*/ 314868 h 536325"/>
                <a:gd name="connsiteX26" fmla="*/ 714375 w 2174081"/>
                <a:gd name="connsiteY26" fmla="*/ 274387 h 536325"/>
                <a:gd name="connsiteX27" fmla="*/ 752475 w 2174081"/>
                <a:gd name="connsiteY27" fmla="*/ 207712 h 536325"/>
                <a:gd name="connsiteX28" fmla="*/ 762000 w 2174081"/>
                <a:gd name="connsiteY28" fmla="*/ 174375 h 536325"/>
                <a:gd name="connsiteX29" fmla="*/ 814387 w 2174081"/>
                <a:gd name="connsiteY29" fmla="*/ 124368 h 536325"/>
                <a:gd name="connsiteX30" fmla="*/ 873918 w 2174081"/>
                <a:gd name="connsiteY30" fmla="*/ 83887 h 536325"/>
                <a:gd name="connsiteX31" fmla="*/ 902493 w 2174081"/>
                <a:gd name="connsiteY31" fmla="*/ 67218 h 536325"/>
                <a:gd name="connsiteX32" fmla="*/ 947737 w 2174081"/>
                <a:gd name="connsiteY32" fmla="*/ 83887 h 536325"/>
                <a:gd name="connsiteX33" fmla="*/ 1012031 w 2174081"/>
                <a:gd name="connsiteY33" fmla="*/ 102937 h 536325"/>
                <a:gd name="connsiteX34" fmla="*/ 1152525 w 2174081"/>
                <a:gd name="connsiteY34" fmla="*/ 152943 h 536325"/>
                <a:gd name="connsiteX35" fmla="*/ 1228725 w 2174081"/>
                <a:gd name="connsiteY35" fmla="*/ 157706 h 536325"/>
                <a:gd name="connsiteX36" fmla="*/ 1345406 w 2174081"/>
                <a:gd name="connsiteY36" fmla="*/ 174375 h 536325"/>
                <a:gd name="connsiteX37" fmla="*/ 1378743 w 2174081"/>
                <a:gd name="connsiteY37" fmla="*/ 210093 h 536325"/>
                <a:gd name="connsiteX38" fmla="*/ 1381125 w 2174081"/>
                <a:gd name="connsiteY38" fmla="*/ 250575 h 536325"/>
                <a:gd name="connsiteX39" fmla="*/ 1404937 w 2174081"/>
                <a:gd name="connsiteY39" fmla="*/ 319631 h 536325"/>
                <a:gd name="connsiteX40" fmla="*/ 1450181 w 2174081"/>
                <a:gd name="connsiteY40" fmla="*/ 364875 h 536325"/>
                <a:gd name="connsiteX41" fmla="*/ 1516856 w 2174081"/>
                <a:gd name="connsiteY41" fmla="*/ 402975 h 536325"/>
                <a:gd name="connsiteX42" fmla="*/ 1566862 w 2174081"/>
                <a:gd name="connsiteY42" fmla="*/ 402975 h 536325"/>
                <a:gd name="connsiteX43" fmla="*/ 1650206 w 2174081"/>
                <a:gd name="connsiteY43" fmla="*/ 367256 h 536325"/>
                <a:gd name="connsiteX44" fmla="*/ 1702593 w 2174081"/>
                <a:gd name="connsiteY44" fmla="*/ 341062 h 536325"/>
                <a:gd name="connsiteX45" fmla="*/ 1762125 w 2174081"/>
                <a:gd name="connsiteY45" fmla="*/ 314868 h 536325"/>
                <a:gd name="connsiteX46" fmla="*/ 1800225 w 2174081"/>
                <a:gd name="connsiteY46" fmla="*/ 307725 h 536325"/>
                <a:gd name="connsiteX47" fmla="*/ 1881187 w 2174081"/>
                <a:gd name="connsiteY47" fmla="*/ 300581 h 536325"/>
                <a:gd name="connsiteX48" fmla="*/ 1943100 w 2174081"/>
                <a:gd name="connsiteY48" fmla="*/ 286293 h 536325"/>
                <a:gd name="connsiteX49" fmla="*/ 1964531 w 2174081"/>
                <a:gd name="connsiteY49" fmla="*/ 272006 h 536325"/>
                <a:gd name="connsiteX50" fmla="*/ 1997868 w 2174081"/>
                <a:gd name="connsiteY50" fmla="*/ 276768 h 536325"/>
                <a:gd name="connsiteX51" fmla="*/ 2012156 w 2174081"/>
                <a:gd name="connsiteY51" fmla="*/ 314868 h 536325"/>
                <a:gd name="connsiteX52" fmla="*/ 2002631 w 2174081"/>
                <a:gd name="connsiteY52" fmla="*/ 360112 h 536325"/>
                <a:gd name="connsiteX53" fmla="*/ 2019300 w 2174081"/>
                <a:gd name="connsiteY53" fmla="*/ 400593 h 536325"/>
                <a:gd name="connsiteX54" fmla="*/ 2071687 w 2174081"/>
                <a:gd name="connsiteY54" fmla="*/ 464887 h 536325"/>
                <a:gd name="connsiteX55" fmla="*/ 2124075 w 2174081"/>
                <a:gd name="connsiteY55" fmla="*/ 502987 h 536325"/>
                <a:gd name="connsiteX56" fmla="*/ 2152650 w 2174081"/>
                <a:gd name="connsiteY56" fmla="*/ 529181 h 536325"/>
                <a:gd name="connsiteX57" fmla="*/ 2174081 w 2174081"/>
                <a:gd name="connsiteY57" fmla="*/ 536325 h 53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74081" h="536325">
                  <a:moveTo>
                    <a:pt x="0" y="60075"/>
                  </a:moveTo>
                  <a:cubicBezTo>
                    <a:pt x="49609" y="65433"/>
                    <a:pt x="99218" y="70791"/>
                    <a:pt x="130968" y="69600"/>
                  </a:cubicBezTo>
                  <a:cubicBezTo>
                    <a:pt x="162718" y="68409"/>
                    <a:pt x="169863" y="62059"/>
                    <a:pt x="190500" y="52931"/>
                  </a:cubicBezTo>
                  <a:cubicBezTo>
                    <a:pt x="211137" y="43803"/>
                    <a:pt x="242093" y="23562"/>
                    <a:pt x="254793" y="14831"/>
                  </a:cubicBezTo>
                  <a:cubicBezTo>
                    <a:pt x="267493" y="6100"/>
                    <a:pt x="262731" y="-2235"/>
                    <a:pt x="266700" y="543"/>
                  </a:cubicBezTo>
                  <a:cubicBezTo>
                    <a:pt x="270669" y="3321"/>
                    <a:pt x="271859" y="21181"/>
                    <a:pt x="278606" y="31500"/>
                  </a:cubicBezTo>
                  <a:cubicBezTo>
                    <a:pt x="285353" y="41819"/>
                    <a:pt x="302419" y="54518"/>
                    <a:pt x="307181" y="62456"/>
                  </a:cubicBezTo>
                  <a:cubicBezTo>
                    <a:pt x="311944" y="70394"/>
                    <a:pt x="300831" y="75950"/>
                    <a:pt x="307181" y="79125"/>
                  </a:cubicBezTo>
                  <a:cubicBezTo>
                    <a:pt x="313531" y="82300"/>
                    <a:pt x="338137" y="75553"/>
                    <a:pt x="345281" y="81506"/>
                  </a:cubicBezTo>
                  <a:cubicBezTo>
                    <a:pt x="352425" y="87459"/>
                    <a:pt x="351631" y="105318"/>
                    <a:pt x="350043" y="114843"/>
                  </a:cubicBezTo>
                  <a:cubicBezTo>
                    <a:pt x="348456" y="124368"/>
                    <a:pt x="336946" y="129925"/>
                    <a:pt x="335756" y="138656"/>
                  </a:cubicBezTo>
                  <a:cubicBezTo>
                    <a:pt x="334566" y="147387"/>
                    <a:pt x="331788" y="156119"/>
                    <a:pt x="342900" y="167231"/>
                  </a:cubicBezTo>
                  <a:cubicBezTo>
                    <a:pt x="354012" y="178343"/>
                    <a:pt x="396081" y="196203"/>
                    <a:pt x="402431" y="205331"/>
                  </a:cubicBezTo>
                  <a:cubicBezTo>
                    <a:pt x="408781" y="214459"/>
                    <a:pt x="380603" y="216444"/>
                    <a:pt x="381000" y="222000"/>
                  </a:cubicBezTo>
                  <a:cubicBezTo>
                    <a:pt x="381397" y="227556"/>
                    <a:pt x="398859" y="232318"/>
                    <a:pt x="404812" y="238668"/>
                  </a:cubicBezTo>
                  <a:cubicBezTo>
                    <a:pt x="410765" y="245018"/>
                    <a:pt x="413146" y="250575"/>
                    <a:pt x="416718" y="260100"/>
                  </a:cubicBezTo>
                  <a:cubicBezTo>
                    <a:pt x="420290" y="269625"/>
                    <a:pt x="428227" y="284309"/>
                    <a:pt x="426243" y="295818"/>
                  </a:cubicBezTo>
                  <a:cubicBezTo>
                    <a:pt x="424259" y="307327"/>
                    <a:pt x="409177" y="316059"/>
                    <a:pt x="404812" y="329156"/>
                  </a:cubicBezTo>
                  <a:cubicBezTo>
                    <a:pt x="400447" y="342253"/>
                    <a:pt x="400447" y="361700"/>
                    <a:pt x="400050" y="374400"/>
                  </a:cubicBezTo>
                  <a:cubicBezTo>
                    <a:pt x="399653" y="387100"/>
                    <a:pt x="399256" y="393450"/>
                    <a:pt x="402431" y="405356"/>
                  </a:cubicBezTo>
                  <a:cubicBezTo>
                    <a:pt x="405606" y="417262"/>
                    <a:pt x="408384" y="437503"/>
                    <a:pt x="419100" y="445837"/>
                  </a:cubicBezTo>
                  <a:cubicBezTo>
                    <a:pt x="429816" y="454171"/>
                    <a:pt x="446088" y="458140"/>
                    <a:pt x="466725" y="455362"/>
                  </a:cubicBezTo>
                  <a:cubicBezTo>
                    <a:pt x="487363" y="452584"/>
                    <a:pt x="525462" y="439090"/>
                    <a:pt x="542925" y="429168"/>
                  </a:cubicBezTo>
                  <a:cubicBezTo>
                    <a:pt x="560388" y="419246"/>
                    <a:pt x="558006" y="408928"/>
                    <a:pt x="571500" y="395831"/>
                  </a:cubicBezTo>
                  <a:cubicBezTo>
                    <a:pt x="584994" y="382734"/>
                    <a:pt x="607218" y="364081"/>
                    <a:pt x="623887" y="350587"/>
                  </a:cubicBezTo>
                  <a:cubicBezTo>
                    <a:pt x="640556" y="337093"/>
                    <a:pt x="656431" y="327568"/>
                    <a:pt x="671512" y="314868"/>
                  </a:cubicBezTo>
                  <a:cubicBezTo>
                    <a:pt x="686593" y="302168"/>
                    <a:pt x="700881" y="292246"/>
                    <a:pt x="714375" y="274387"/>
                  </a:cubicBezTo>
                  <a:cubicBezTo>
                    <a:pt x="727869" y="256528"/>
                    <a:pt x="744538" y="224381"/>
                    <a:pt x="752475" y="207712"/>
                  </a:cubicBezTo>
                  <a:cubicBezTo>
                    <a:pt x="760412" y="191043"/>
                    <a:pt x="751681" y="188266"/>
                    <a:pt x="762000" y="174375"/>
                  </a:cubicBezTo>
                  <a:cubicBezTo>
                    <a:pt x="772319" y="160484"/>
                    <a:pt x="795734" y="139449"/>
                    <a:pt x="814387" y="124368"/>
                  </a:cubicBezTo>
                  <a:cubicBezTo>
                    <a:pt x="833040" y="109287"/>
                    <a:pt x="859234" y="93412"/>
                    <a:pt x="873918" y="83887"/>
                  </a:cubicBezTo>
                  <a:cubicBezTo>
                    <a:pt x="888602" y="74362"/>
                    <a:pt x="890190" y="67218"/>
                    <a:pt x="902493" y="67218"/>
                  </a:cubicBezTo>
                  <a:cubicBezTo>
                    <a:pt x="914796" y="67218"/>
                    <a:pt x="929481" y="77934"/>
                    <a:pt x="947737" y="83887"/>
                  </a:cubicBezTo>
                  <a:cubicBezTo>
                    <a:pt x="965993" y="89840"/>
                    <a:pt x="977900" y="91428"/>
                    <a:pt x="1012031" y="102937"/>
                  </a:cubicBezTo>
                  <a:cubicBezTo>
                    <a:pt x="1046162" y="114446"/>
                    <a:pt x="1116409" y="143815"/>
                    <a:pt x="1152525" y="152943"/>
                  </a:cubicBezTo>
                  <a:cubicBezTo>
                    <a:pt x="1188641" y="162071"/>
                    <a:pt x="1196578" y="154134"/>
                    <a:pt x="1228725" y="157706"/>
                  </a:cubicBezTo>
                  <a:cubicBezTo>
                    <a:pt x="1260872" y="161278"/>
                    <a:pt x="1320403" y="165644"/>
                    <a:pt x="1345406" y="174375"/>
                  </a:cubicBezTo>
                  <a:cubicBezTo>
                    <a:pt x="1370409" y="183106"/>
                    <a:pt x="1372790" y="197393"/>
                    <a:pt x="1378743" y="210093"/>
                  </a:cubicBezTo>
                  <a:cubicBezTo>
                    <a:pt x="1384696" y="222793"/>
                    <a:pt x="1376759" y="232319"/>
                    <a:pt x="1381125" y="250575"/>
                  </a:cubicBezTo>
                  <a:cubicBezTo>
                    <a:pt x="1385491" y="268831"/>
                    <a:pt x="1393428" y="300581"/>
                    <a:pt x="1404937" y="319631"/>
                  </a:cubicBezTo>
                  <a:cubicBezTo>
                    <a:pt x="1416446" y="338681"/>
                    <a:pt x="1431528" y="350984"/>
                    <a:pt x="1450181" y="364875"/>
                  </a:cubicBezTo>
                  <a:cubicBezTo>
                    <a:pt x="1468834" y="378766"/>
                    <a:pt x="1497409" y="396625"/>
                    <a:pt x="1516856" y="402975"/>
                  </a:cubicBezTo>
                  <a:cubicBezTo>
                    <a:pt x="1536303" y="409325"/>
                    <a:pt x="1544637" y="408928"/>
                    <a:pt x="1566862" y="402975"/>
                  </a:cubicBezTo>
                  <a:cubicBezTo>
                    <a:pt x="1589087" y="397022"/>
                    <a:pt x="1627584" y="377575"/>
                    <a:pt x="1650206" y="367256"/>
                  </a:cubicBezTo>
                  <a:cubicBezTo>
                    <a:pt x="1672828" y="356937"/>
                    <a:pt x="1683940" y="349793"/>
                    <a:pt x="1702593" y="341062"/>
                  </a:cubicBezTo>
                  <a:cubicBezTo>
                    <a:pt x="1721246" y="332331"/>
                    <a:pt x="1745853" y="320424"/>
                    <a:pt x="1762125" y="314868"/>
                  </a:cubicBezTo>
                  <a:cubicBezTo>
                    <a:pt x="1778397" y="309312"/>
                    <a:pt x="1780381" y="310106"/>
                    <a:pt x="1800225" y="307725"/>
                  </a:cubicBezTo>
                  <a:cubicBezTo>
                    <a:pt x="1820069" y="305344"/>
                    <a:pt x="1857375" y="304153"/>
                    <a:pt x="1881187" y="300581"/>
                  </a:cubicBezTo>
                  <a:cubicBezTo>
                    <a:pt x="1904999" y="297009"/>
                    <a:pt x="1929209" y="291056"/>
                    <a:pt x="1943100" y="286293"/>
                  </a:cubicBezTo>
                  <a:cubicBezTo>
                    <a:pt x="1956991" y="281531"/>
                    <a:pt x="1955403" y="273594"/>
                    <a:pt x="1964531" y="272006"/>
                  </a:cubicBezTo>
                  <a:cubicBezTo>
                    <a:pt x="1973659" y="270419"/>
                    <a:pt x="1989931" y="269624"/>
                    <a:pt x="1997868" y="276768"/>
                  </a:cubicBezTo>
                  <a:cubicBezTo>
                    <a:pt x="2005805" y="283912"/>
                    <a:pt x="2011362" y="300977"/>
                    <a:pt x="2012156" y="314868"/>
                  </a:cubicBezTo>
                  <a:cubicBezTo>
                    <a:pt x="2012950" y="328759"/>
                    <a:pt x="2001440" y="345825"/>
                    <a:pt x="2002631" y="360112"/>
                  </a:cubicBezTo>
                  <a:cubicBezTo>
                    <a:pt x="2003822" y="374399"/>
                    <a:pt x="2007791" y="383131"/>
                    <a:pt x="2019300" y="400593"/>
                  </a:cubicBezTo>
                  <a:cubicBezTo>
                    <a:pt x="2030809" y="418055"/>
                    <a:pt x="2054225" y="447821"/>
                    <a:pt x="2071687" y="464887"/>
                  </a:cubicBezTo>
                  <a:cubicBezTo>
                    <a:pt x="2089149" y="481953"/>
                    <a:pt x="2110581" y="492271"/>
                    <a:pt x="2124075" y="502987"/>
                  </a:cubicBezTo>
                  <a:cubicBezTo>
                    <a:pt x="2137569" y="513703"/>
                    <a:pt x="2144316" y="523625"/>
                    <a:pt x="2152650" y="529181"/>
                  </a:cubicBezTo>
                  <a:cubicBezTo>
                    <a:pt x="2160984" y="534737"/>
                    <a:pt x="2167532" y="535531"/>
                    <a:pt x="2174081" y="536325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AB7AD339-BCCD-4C50-8559-482A373E83C9}"/>
                </a:ext>
              </a:extLst>
            </p:cNvPr>
            <p:cNvSpPr/>
            <p:nvPr/>
          </p:nvSpPr>
          <p:spPr>
            <a:xfrm>
              <a:off x="482376" y="2165929"/>
              <a:ext cx="2143125" cy="165155"/>
            </a:xfrm>
            <a:custGeom>
              <a:avLst/>
              <a:gdLst>
                <a:gd name="connsiteX0" fmla="*/ 0 w 2143125"/>
                <a:gd name="connsiteY0" fmla="*/ 0 h 165155"/>
                <a:gd name="connsiteX1" fmla="*/ 196850 w 2143125"/>
                <a:gd name="connsiteY1" fmla="*/ 12700 h 165155"/>
                <a:gd name="connsiteX2" fmla="*/ 368300 w 2143125"/>
                <a:gd name="connsiteY2" fmla="*/ 3175 h 165155"/>
                <a:gd name="connsiteX3" fmla="*/ 447675 w 2143125"/>
                <a:gd name="connsiteY3" fmla="*/ 41275 h 165155"/>
                <a:gd name="connsiteX4" fmla="*/ 587375 w 2143125"/>
                <a:gd name="connsiteY4" fmla="*/ 82550 h 165155"/>
                <a:gd name="connsiteX5" fmla="*/ 777875 w 2143125"/>
                <a:gd name="connsiteY5" fmla="*/ 82550 h 165155"/>
                <a:gd name="connsiteX6" fmla="*/ 917575 w 2143125"/>
                <a:gd name="connsiteY6" fmla="*/ 41275 h 165155"/>
                <a:gd name="connsiteX7" fmla="*/ 1047750 w 2143125"/>
                <a:gd name="connsiteY7" fmla="*/ 31750 h 165155"/>
                <a:gd name="connsiteX8" fmla="*/ 1149350 w 2143125"/>
                <a:gd name="connsiteY8" fmla="*/ 47625 h 165155"/>
                <a:gd name="connsiteX9" fmla="*/ 1231900 w 2143125"/>
                <a:gd name="connsiteY9" fmla="*/ 82550 h 165155"/>
                <a:gd name="connsiteX10" fmla="*/ 1308100 w 2143125"/>
                <a:gd name="connsiteY10" fmla="*/ 123825 h 165155"/>
                <a:gd name="connsiteX11" fmla="*/ 1473200 w 2143125"/>
                <a:gd name="connsiteY11" fmla="*/ 161925 h 165155"/>
                <a:gd name="connsiteX12" fmla="*/ 1692275 w 2143125"/>
                <a:gd name="connsiteY12" fmla="*/ 158750 h 165155"/>
                <a:gd name="connsiteX13" fmla="*/ 1847850 w 2143125"/>
                <a:gd name="connsiteY13" fmla="*/ 123825 h 165155"/>
                <a:gd name="connsiteX14" fmla="*/ 1920875 w 2143125"/>
                <a:gd name="connsiteY14" fmla="*/ 120650 h 165155"/>
                <a:gd name="connsiteX15" fmla="*/ 1990725 w 2143125"/>
                <a:gd name="connsiteY15" fmla="*/ 136525 h 165155"/>
                <a:gd name="connsiteX16" fmla="*/ 2076450 w 2143125"/>
                <a:gd name="connsiteY16" fmla="*/ 127000 h 165155"/>
                <a:gd name="connsiteX17" fmla="*/ 2098675 w 2143125"/>
                <a:gd name="connsiteY17" fmla="*/ 123825 h 165155"/>
                <a:gd name="connsiteX18" fmla="*/ 2143125 w 2143125"/>
                <a:gd name="connsiteY18" fmla="*/ 146050 h 16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3125" h="165155">
                  <a:moveTo>
                    <a:pt x="0" y="0"/>
                  </a:moveTo>
                  <a:cubicBezTo>
                    <a:pt x="67733" y="6085"/>
                    <a:pt x="135467" y="12171"/>
                    <a:pt x="196850" y="12700"/>
                  </a:cubicBezTo>
                  <a:cubicBezTo>
                    <a:pt x="258233" y="13229"/>
                    <a:pt x="326496" y="-1587"/>
                    <a:pt x="368300" y="3175"/>
                  </a:cubicBezTo>
                  <a:cubicBezTo>
                    <a:pt x="410104" y="7937"/>
                    <a:pt x="411163" y="28046"/>
                    <a:pt x="447675" y="41275"/>
                  </a:cubicBezTo>
                  <a:cubicBezTo>
                    <a:pt x="484188" y="54504"/>
                    <a:pt x="532342" y="75671"/>
                    <a:pt x="587375" y="82550"/>
                  </a:cubicBezTo>
                  <a:cubicBezTo>
                    <a:pt x="642408" y="89429"/>
                    <a:pt x="722842" y="89429"/>
                    <a:pt x="777875" y="82550"/>
                  </a:cubicBezTo>
                  <a:cubicBezTo>
                    <a:pt x="832908" y="75671"/>
                    <a:pt x="872596" y="49742"/>
                    <a:pt x="917575" y="41275"/>
                  </a:cubicBezTo>
                  <a:cubicBezTo>
                    <a:pt x="962554" y="32808"/>
                    <a:pt x="1009121" y="30692"/>
                    <a:pt x="1047750" y="31750"/>
                  </a:cubicBezTo>
                  <a:cubicBezTo>
                    <a:pt x="1086379" y="32808"/>
                    <a:pt x="1118658" y="39158"/>
                    <a:pt x="1149350" y="47625"/>
                  </a:cubicBezTo>
                  <a:cubicBezTo>
                    <a:pt x="1180042" y="56092"/>
                    <a:pt x="1205442" y="69850"/>
                    <a:pt x="1231900" y="82550"/>
                  </a:cubicBezTo>
                  <a:cubicBezTo>
                    <a:pt x="1258358" y="95250"/>
                    <a:pt x="1267883" y="110596"/>
                    <a:pt x="1308100" y="123825"/>
                  </a:cubicBezTo>
                  <a:cubicBezTo>
                    <a:pt x="1348317" y="137054"/>
                    <a:pt x="1409171" y="156104"/>
                    <a:pt x="1473200" y="161925"/>
                  </a:cubicBezTo>
                  <a:cubicBezTo>
                    <a:pt x="1537229" y="167746"/>
                    <a:pt x="1629833" y="165100"/>
                    <a:pt x="1692275" y="158750"/>
                  </a:cubicBezTo>
                  <a:cubicBezTo>
                    <a:pt x="1754717" y="152400"/>
                    <a:pt x="1809750" y="130175"/>
                    <a:pt x="1847850" y="123825"/>
                  </a:cubicBezTo>
                  <a:cubicBezTo>
                    <a:pt x="1885950" y="117475"/>
                    <a:pt x="1897062" y="118533"/>
                    <a:pt x="1920875" y="120650"/>
                  </a:cubicBezTo>
                  <a:cubicBezTo>
                    <a:pt x="1944688" y="122767"/>
                    <a:pt x="1964796" y="135467"/>
                    <a:pt x="1990725" y="136525"/>
                  </a:cubicBezTo>
                  <a:cubicBezTo>
                    <a:pt x="2016654" y="137583"/>
                    <a:pt x="2058458" y="129117"/>
                    <a:pt x="2076450" y="127000"/>
                  </a:cubicBezTo>
                  <a:cubicBezTo>
                    <a:pt x="2094442" y="124883"/>
                    <a:pt x="2087562" y="120650"/>
                    <a:pt x="2098675" y="123825"/>
                  </a:cubicBezTo>
                  <a:cubicBezTo>
                    <a:pt x="2109788" y="127000"/>
                    <a:pt x="2126456" y="136525"/>
                    <a:pt x="2143125" y="146050"/>
                  </a:cubicBezTo>
                </a:path>
              </a:pathLst>
            </a:cu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FEF256AF-17D3-40E0-BA70-BF82538DEB92}"/>
                </a:ext>
              </a:extLst>
            </p:cNvPr>
            <p:cNvSpPr/>
            <p:nvPr/>
          </p:nvSpPr>
          <p:spPr>
            <a:xfrm>
              <a:off x="431576" y="2003236"/>
              <a:ext cx="2203450" cy="156343"/>
            </a:xfrm>
            <a:custGeom>
              <a:avLst/>
              <a:gdLst>
                <a:gd name="connsiteX0" fmla="*/ 0 w 2203450"/>
                <a:gd name="connsiteY0" fmla="*/ 89668 h 156343"/>
                <a:gd name="connsiteX1" fmla="*/ 212725 w 2203450"/>
                <a:gd name="connsiteY1" fmla="*/ 64268 h 156343"/>
                <a:gd name="connsiteX2" fmla="*/ 304800 w 2203450"/>
                <a:gd name="connsiteY2" fmla="*/ 768 h 156343"/>
                <a:gd name="connsiteX3" fmla="*/ 447675 w 2203450"/>
                <a:gd name="connsiteY3" fmla="*/ 32518 h 156343"/>
                <a:gd name="connsiteX4" fmla="*/ 568325 w 2203450"/>
                <a:gd name="connsiteY4" fmla="*/ 83318 h 156343"/>
                <a:gd name="connsiteX5" fmla="*/ 787400 w 2203450"/>
                <a:gd name="connsiteY5" fmla="*/ 80143 h 156343"/>
                <a:gd name="connsiteX6" fmla="*/ 895350 w 2203450"/>
                <a:gd name="connsiteY6" fmla="*/ 35693 h 156343"/>
                <a:gd name="connsiteX7" fmla="*/ 1060450 w 2203450"/>
                <a:gd name="connsiteY7" fmla="*/ 32518 h 156343"/>
                <a:gd name="connsiteX8" fmla="*/ 1238250 w 2203450"/>
                <a:gd name="connsiteY8" fmla="*/ 67443 h 156343"/>
                <a:gd name="connsiteX9" fmla="*/ 1400175 w 2203450"/>
                <a:gd name="connsiteY9" fmla="*/ 115068 h 156343"/>
                <a:gd name="connsiteX10" fmla="*/ 1546225 w 2203450"/>
                <a:gd name="connsiteY10" fmla="*/ 149993 h 156343"/>
                <a:gd name="connsiteX11" fmla="*/ 1701800 w 2203450"/>
                <a:gd name="connsiteY11" fmla="*/ 130943 h 156343"/>
                <a:gd name="connsiteX12" fmla="*/ 1879600 w 2203450"/>
                <a:gd name="connsiteY12" fmla="*/ 130943 h 156343"/>
                <a:gd name="connsiteX13" fmla="*/ 2057400 w 2203450"/>
                <a:gd name="connsiteY13" fmla="*/ 146818 h 156343"/>
                <a:gd name="connsiteX14" fmla="*/ 2203450 w 2203450"/>
                <a:gd name="connsiteY14" fmla="*/ 156343 h 1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03450" h="156343">
                  <a:moveTo>
                    <a:pt x="0" y="89668"/>
                  </a:moveTo>
                  <a:cubicBezTo>
                    <a:pt x="80962" y="84376"/>
                    <a:pt x="161925" y="79085"/>
                    <a:pt x="212725" y="64268"/>
                  </a:cubicBezTo>
                  <a:cubicBezTo>
                    <a:pt x="263525" y="49451"/>
                    <a:pt x="265642" y="6060"/>
                    <a:pt x="304800" y="768"/>
                  </a:cubicBezTo>
                  <a:cubicBezTo>
                    <a:pt x="343958" y="-4524"/>
                    <a:pt x="403754" y="18760"/>
                    <a:pt x="447675" y="32518"/>
                  </a:cubicBezTo>
                  <a:cubicBezTo>
                    <a:pt x="491596" y="46276"/>
                    <a:pt x="511704" y="75381"/>
                    <a:pt x="568325" y="83318"/>
                  </a:cubicBezTo>
                  <a:cubicBezTo>
                    <a:pt x="624946" y="91255"/>
                    <a:pt x="732896" y="88080"/>
                    <a:pt x="787400" y="80143"/>
                  </a:cubicBezTo>
                  <a:cubicBezTo>
                    <a:pt x="841904" y="72206"/>
                    <a:pt x="849842" y="43630"/>
                    <a:pt x="895350" y="35693"/>
                  </a:cubicBezTo>
                  <a:cubicBezTo>
                    <a:pt x="940858" y="27756"/>
                    <a:pt x="1003300" y="27226"/>
                    <a:pt x="1060450" y="32518"/>
                  </a:cubicBezTo>
                  <a:cubicBezTo>
                    <a:pt x="1117600" y="37810"/>
                    <a:pt x="1181629" y="53685"/>
                    <a:pt x="1238250" y="67443"/>
                  </a:cubicBezTo>
                  <a:cubicBezTo>
                    <a:pt x="1294871" y="81201"/>
                    <a:pt x="1348846" y="101310"/>
                    <a:pt x="1400175" y="115068"/>
                  </a:cubicBezTo>
                  <a:cubicBezTo>
                    <a:pt x="1451504" y="128826"/>
                    <a:pt x="1495954" y="147347"/>
                    <a:pt x="1546225" y="149993"/>
                  </a:cubicBezTo>
                  <a:cubicBezTo>
                    <a:pt x="1596496" y="152639"/>
                    <a:pt x="1646238" y="134118"/>
                    <a:pt x="1701800" y="130943"/>
                  </a:cubicBezTo>
                  <a:cubicBezTo>
                    <a:pt x="1757362" y="127768"/>
                    <a:pt x="1820333" y="128297"/>
                    <a:pt x="1879600" y="130943"/>
                  </a:cubicBezTo>
                  <a:cubicBezTo>
                    <a:pt x="1938867" y="133589"/>
                    <a:pt x="2003425" y="142585"/>
                    <a:pt x="2057400" y="146818"/>
                  </a:cubicBezTo>
                  <a:cubicBezTo>
                    <a:pt x="2111375" y="151051"/>
                    <a:pt x="2157412" y="153697"/>
                    <a:pt x="2203450" y="156343"/>
                  </a:cubicBezTo>
                </a:path>
              </a:pathLst>
            </a:custGeom>
            <a:noFill/>
            <a:ln w="31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9" name="Groupe 468">
            <a:extLst>
              <a:ext uri="{FF2B5EF4-FFF2-40B4-BE49-F238E27FC236}">
                <a16:creationId xmlns:a16="http://schemas.microsoft.com/office/drawing/2014/main" id="{EF424264-5DDB-430A-8527-8468D8FE1517}"/>
              </a:ext>
            </a:extLst>
          </p:cNvPr>
          <p:cNvGrpSpPr/>
          <p:nvPr/>
        </p:nvGrpSpPr>
        <p:grpSpPr>
          <a:xfrm>
            <a:off x="7527229" y="80628"/>
            <a:ext cx="1512168" cy="1368149"/>
            <a:chOff x="7524328" y="585893"/>
            <a:chExt cx="1512168" cy="1368149"/>
          </a:xfrm>
        </p:grpSpPr>
        <p:sp>
          <p:nvSpPr>
            <p:cNvPr id="470" name="Cube 469">
              <a:extLst>
                <a:ext uri="{FF2B5EF4-FFF2-40B4-BE49-F238E27FC236}">
                  <a16:creationId xmlns:a16="http://schemas.microsoft.com/office/drawing/2014/main" id="{BE92529A-FB41-4730-9869-60A89E7520CA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471" name="Rectangle 111">
              <a:extLst>
                <a:ext uri="{FF2B5EF4-FFF2-40B4-BE49-F238E27FC236}">
                  <a16:creationId xmlns:a16="http://schemas.microsoft.com/office/drawing/2014/main" id="{06238221-C008-4CCF-9E99-94D94BB5D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472" name="Rectangle 112">
              <a:extLst>
                <a:ext uri="{FF2B5EF4-FFF2-40B4-BE49-F238E27FC236}">
                  <a16:creationId xmlns:a16="http://schemas.microsoft.com/office/drawing/2014/main" id="{2483D114-7D74-4797-971D-FB200D19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473" name="Freeform 115">
              <a:extLst>
                <a:ext uri="{FF2B5EF4-FFF2-40B4-BE49-F238E27FC236}">
                  <a16:creationId xmlns:a16="http://schemas.microsoft.com/office/drawing/2014/main" id="{43624055-F806-4A4C-9FF7-3CCF8069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4" name="Freeform 116">
              <a:extLst>
                <a:ext uri="{FF2B5EF4-FFF2-40B4-BE49-F238E27FC236}">
                  <a16:creationId xmlns:a16="http://schemas.microsoft.com/office/drawing/2014/main" id="{98D3D528-1AB1-4D7E-BBEB-40C8B4AD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5" name="Freeform 117">
              <a:extLst>
                <a:ext uri="{FF2B5EF4-FFF2-40B4-BE49-F238E27FC236}">
                  <a16:creationId xmlns:a16="http://schemas.microsoft.com/office/drawing/2014/main" id="{35592537-F820-482F-BBB1-6620A590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6" name="Freeform 118">
              <a:extLst>
                <a:ext uri="{FF2B5EF4-FFF2-40B4-BE49-F238E27FC236}">
                  <a16:creationId xmlns:a16="http://schemas.microsoft.com/office/drawing/2014/main" id="{52A5F56D-5F26-429A-8840-694BFBC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7" name="Line 119">
              <a:extLst>
                <a:ext uri="{FF2B5EF4-FFF2-40B4-BE49-F238E27FC236}">
                  <a16:creationId xmlns:a16="http://schemas.microsoft.com/office/drawing/2014/main" id="{9FC8B0A3-7DAD-4083-8F5C-22830BCC6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8" name="Freeform 120">
              <a:extLst>
                <a:ext uri="{FF2B5EF4-FFF2-40B4-BE49-F238E27FC236}">
                  <a16:creationId xmlns:a16="http://schemas.microsoft.com/office/drawing/2014/main" id="{D0152C13-C5BB-402A-B60F-037AFFBF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9" name="Freeform 121">
              <a:extLst>
                <a:ext uri="{FF2B5EF4-FFF2-40B4-BE49-F238E27FC236}">
                  <a16:creationId xmlns:a16="http://schemas.microsoft.com/office/drawing/2014/main" id="{AED5C02B-9D6C-4260-829B-0CABDDA3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0" name="Freeform 122">
              <a:extLst>
                <a:ext uri="{FF2B5EF4-FFF2-40B4-BE49-F238E27FC236}">
                  <a16:creationId xmlns:a16="http://schemas.microsoft.com/office/drawing/2014/main" id="{04B4D2BB-0DFD-4DE1-A85B-2DBEC32C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1" name="Freeform 156">
              <a:extLst>
                <a:ext uri="{FF2B5EF4-FFF2-40B4-BE49-F238E27FC236}">
                  <a16:creationId xmlns:a16="http://schemas.microsoft.com/office/drawing/2014/main" id="{54528DCF-6004-428E-A8BC-BFC9F76D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2" name="Freeform 157">
              <a:extLst>
                <a:ext uri="{FF2B5EF4-FFF2-40B4-BE49-F238E27FC236}">
                  <a16:creationId xmlns:a16="http://schemas.microsoft.com/office/drawing/2014/main" id="{88BDD54D-37B1-48B1-AAF2-002119D9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3" name="Freeform 158">
              <a:extLst>
                <a:ext uri="{FF2B5EF4-FFF2-40B4-BE49-F238E27FC236}">
                  <a16:creationId xmlns:a16="http://schemas.microsoft.com/office/drawing/2014/main" id="{0AEAFBC0-2669-4870-A6A4-03717801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4" name="Freeform 159">
              <a:extLst>
                <a:ext uri="{FF2B5EF4-FFF2-40B4-BE49-F238E27FC236}">
                  <a16:creationId xmlns:a16="http://schemas.microsoft.com/office/drawing/2014/main" id="{300BAEFA-0A7F-43EE-B011-23412460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5" name="Freeform 160">
              <a:extLst>
                <a:ext uri="{FF2B5EF4-FFF2-40B4-BE49-F238E27FC236}">
                  <a16:creationId xmlns:a16="http://schemas.microsoft.com/office/drawing/2014/main" id="{FB277272-C439-420C-84CD-40FC0E96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6" name="Freeform 161">
              <a:extLst>
                <a:ext uri="{FF2B5EF4-FFF2-40B4-BE49-F238E27FC236}">
                  <a16:creationId xmlns:a16="http://schemas.microsoft.com/office/drawing/2014/main" id="{4E26DC58-2B6E-43D3-AD62-BBBDFC71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7" name="Freeform 162">
              <a:extLst>
                <a:ext uri="{FF2B5EF4-FFF2-40B4-BE49-F238E27FC236}">
                  <a16:creationId xmlns:a16="http://schemas.microsoft.com/office/drawing/2014/main" id="{E0EB2419-E835-4C17-A0AC-F2B32FBE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8" name="Freeform 163">
              <a:extLst>
                <a:ext uri="{FF2B5EF4-FFF2-40B4-BE49-F238E27FC236}">
                  <a16:creationId xmlns:a16="http://schemas.microsoft.com/office/drawing/2014/main" id="{2B4245A9-AA96-4843-BD99-637633FC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9" name="Freeform 164">
              <a:extLst>
                <a:ext uri="{FF2B5EF4-FFF2-40B4-BE49-F238E27FC236}">
                  <a16:creationId xmlns:a16="http://schemas.microsoft.com/office/drawing/2014/main" id="{098F617F-F65E-449B-9280-C8E6BA2E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0" name="Freeform 165">
              <a:extLst>
                <a:ext uri="{FF2B5EF4-FFF2-40B4-BE49-F238E27FC236}">
                  <a16:creationId xmlns:a16="http://schemas.microsoft.com/office/drawing/2014/main" id="{BAF62CD6-DAB9-4C30-9D3B-930D729C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1" name="Freeform 166">
              <a:extLst>
                <a:ext uri="{FF2B5EF4-FFF2-40B4-BE49-F238E27FC236}">
                  <a16:creationId xmlns:a16="http://schemas.microsoft.com/office/drawing/2014/main" id="{F3330F66-FA53-4CB4-9CCB-BD3BA23D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2" name="Freeform 167">
              <a:extLst>
                <a:ext uri="{FF2B5EF4-FFF2-40B4-BE49-F238E27FC236}">
                  <a16:creationId xmlns:a16="http://schemas.microsoft.com/office/drawing/2014/main" id="{D683886E-25CB-4A34-9010-50DC7FF52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3" name="Freeform 168">
              <a:extLst>
                <a:ext uri="{FF2B5EF4-FFF2-40B4-BE49-F238E27FC236}">
                  <a16:creationId xmlns:a16="http://schemas.microsoft.com/office/drawing/2014/main" id="{CF633595-BC68-4E66-AA22-8B3E990B5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4" name="Freeform 169">
              <a:extLst>
                <a:ext uri="{FF2B5EF4-FFF2-40B4-BE49-F238E27FC236}">
                  <a16:creationId xmlns:a16="http://schemas.microsoft.com/office/drawing/2014/main" id="{03FE8BE3-C02C-40F6-8142-25070F0D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5" name="Freeform 170">
              <a:extLst>
                <a:ext uri="{FF2B5EF4-FFF2-40B4-BE49-F238E27FC236}">
                  <a16:creationId xmlns:a16="http://schemas.microsoft.com/office/drawing/2014/main" id="{FECC61CB-F7AF-48B7-A45A-78F337940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6" name="Freeform 171">
              <a:extLst>
                <a:ext uri="{FF2B5EF4-FFF2-40B4-BE49-F238E27FC236}">
                  <a16:creationId xmlns:a16="http://schemas.microsoft.com/office/drawing/2014/main" id="{F39C0FC0-E9C3-4BE1-B785-12DEFE9D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7" name="Freeform 172">
              <a:extLst>
                <a:ext uri="{FF2B5EF4-FFF2-40B4-BE49-F238E27FC236}">
                  <a16:creationId xmlns:a16="http://schemas.microsoft.com/office/drawing/2014/main" id="{8057128B-4750-47B3-ADC9-354E0CC4B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8" name="Freeform 173">
              <a:extLst>
                <a:ext uri="{FF2B5EF4-FFF2-40B4-BE49-F238E27FC236}">
                  <a16:creationId xmlns:a16="http://schemas.microsoft.com/office/drawing/2014/main" id="{1E351346-5AFC-4C13-907C-3BA1C2F0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9" name="Freeform 174">
              <a:extLst>
                <a:ext uri="{FF2B5EF4-FFF2-40B4-BE49-F238E27FC236}">
                  <a16:creationId xmlns:a16="http://schemas.microsoft.com/office/drawing/2014/main" id="{253F4079-8F70-49DD-8837-FE41C9366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0" name="Freeform 175">
              <a:extLst>
                <a:ext uri="{FF2B5EF4-FFF2-40B4-BE49-F238E27FC236}">
                  <a16:creationId xmlns:a16="http://schemas.microsoft.com/office/drawing/2014/main" id="{F7BC1AC1-842B-4D55-A9FE-53EFA54EC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1" name="Freeform 176">
              <a:extLst>
                <a:ext uri="{FF2B5EF4-FFF2-40B4-BE49-F238E27FC236}">
                  <a16:creationId xmlns:a16="http://schemas.microsoft.com/office/drawing/2014/main" id="{D78F111D-289A-4213-8ECE-8FA7DB4C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2" name="Freeform 177">
              <a:extLst>
                <a:ext uri="{FF2B5EF4-FFF2-40B4-BE49-F238E27FC236}">
                  <a16:creationId xmlns:a16="http://schemas.microsoft.com/office/drawing/2014/main" id="{53206D7F-2218-4DB4-82DA-77B6016B5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3" name="Freeform 178">
              <a:extLst>
                <a:ext uri="{FF2B5EF4-FFF2-40B4-BE49-F238E27FC236}">
                  <a16:creationId xmlns:a16="http://schemas.microsoft.com/office/drawing/2014/main" id="{238E6953-9985-4134-9297-200F6523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4" name="Freeform 179">
              <a:extLst>
                <a:ext uri="{FF2B5EF4-FFF2-40B4-BE49-F238E27FC236}">
                  <a16:creationId xmlns:a16="http://schemas.microsoft.com/office/drawing/2014/main" id="{EF800650-1358-4FC2-8248-891C23F9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5" name="Freeform 180">
              <a:extLst>
                <a:ext uri="{FF2B5EF4-FFF2-40B4-BE49-F238E27FC236}">
                  <a16:creationId xmlns:a16="http://schemas.microsoft.com/office/drawing/2014/main" id="{D9AAB8CC-DDD3-4460-AF6D-896D33AD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6" name="Freeform 181">
              <a:extLst>
                <a:ext uri="{FF2B5EF4-FFF2-40B4-BE49-F238E27FC236}">
                  <a16:creationId xmlns:a16="http://schemas.microsoft.com/office/drawing/2014/main" id="{DB858232-91AF-4407-A859-503F21DA4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7" name="Freeform 182">
              <a:extLst>
                <a:ext uri="{FF2B5EF4-FFF2-40B4-BE49-F238E27FC236}">
                  <a16:creationId xmlns:a16="http://schemas.microsoft.com/office/drawing/2014/main" id="{3FEA9F34-420F-4C65-8043-47AD289B4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8" name="Freeform 183">
              <a:extLst>
                <a:ext uri="{FF2B5EF4-FFF2-40B4-BE49-F238E27FC236}">
                  <a16:creationId xmlns:a16="http://schemas.microsoft.com/office/drawing/2014/main" id="{2A09A3E4-A341-498D-A5A5-862D4CE6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9" name="Freeform 184">
              <a:extLst>
                <a:ext uri="{FF2B5EF4-FFF2-40B4-BE49-F238E27FC236}">
                  <a16:creationId xmlns:a16="http://schemas.microsoft.com/office/drawing/2014/main" id="{DCE5E940-0707-42BB-992D-0933AB05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0" name="Freeform 185">
              <a:extLst>
                <a:ext uri="{FF2B5EF4-FFF2-40B4-BE49-F238E27FC236}">
                  <a16:creationId xmlns:a16="http://schemas.microsoft.com/office/drawing/2014/main" id="{3A222534-7D0A-42A0-853D-9DBBA198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1" name="Freeform 186">
              <a:extLst>
                <a:ext uri="{FF2B5EF4-FFF2-40B4-BE49-F238E27FC236}">
                  <a16:creationId xmlns:a16="http://schemas.microsoft.com/office/drawing/2014/main" id="{52900497-7D5B-4560-BA5F-112C5C24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2" name="Freeform 187">
              <a:extLst>
                <a:ext uri="{FF2B5EF4-FFF2-40B4-BE49-F238E27FC236}">
                  <a16:creationId xmlns:a16="http://schemas.microsoft.com/office/drawing/2014/main" id="{6977C818-A477-4588-AB3A-C3912EE8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3" name="Freeform 188">
              <a:extLst>
                <a:ext uri="{FF2B5EF4-FFF2-40B4-BE49-F238E27FC236}">
                  <a16:creationId xmlns:a16="http://schemas.microsoft.com/office/drawing/2014/main" id="{F467F478-600E-49DD-8C88-324976FA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4" name="Freeform 189">
              <a:extLst>
                <a:ext uri="{FF2B5EF4-FFF2-40B4-BE49-F238E27FC236}">
                  <a16:creationId xmlns:a16="http://schemas.microsoft.com/office/drawing/2014/main" id="{7CA5CD42-F005-49BB-9FB5-DA16956E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5" name="Freeform 190">
              <a:extLst>
                <a:ext uri="{FF2B5EF4-FFF2-40B4-BE49-F238E27FC236}">
                  <a16:creationId xmlns:a16="http://schemas.microsoft.com/office/drawing/2014/main" id="{EC78210D-2F91-4715-856A-1F3C2708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6" name="Freeform 191">
              <a:extLst>
                <a:ext uri="{FF2B5EF4-FFF2-40B4-BE49-F238E27FC236}">
                  <a16:creationId xmlns:a16="http://schemas.microsoft.com/office/drawing/2014/main" id="{F7A11058-EF26-4F1B-85A0-0BF6869D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7" name="Freeform 192">
              <a:extLst>
                <a:ext uri="{FF2B5EF4-FFF2-40B4-BE49-F238E27FC236}">
                  <a16:creationId xmlns:a16="http://schemas.microsoft.com/office/drawing/2014/main" id="{9C11F524-7656-45F1-AE13-E1935978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8" name="Freeform 193">
              <a:extLst>
                <a:ext uri="{FF2B5EF4-FFF2-40B4-BE49-F238E27FC236}">
                  <a16:creationId xmlns:a16="http://schemas.microsoft.com/office/drawing/2014/main" id="{18818E26-C3E7-45C6-A63D-D70FC10C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9" name="Freeform 194">
              <a:extLst>
                <a:ext uri="{FF2B5EF4-FFF2-40B4-BE49-F238E27FC236}">
                  <a16:creationId xmlns:a16="http://schemas.microsoft.com/office/drawing/2014/main" id="{26D7F9A0-E66B-4E5F-BC15-B84F6715B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0" name="Freeform 195">
              <a:extLst>
                <a:ext uri="{FF2B5EF4-FFF2-40B4-BE49-F238E27FC236}">
                  <a16:creationId xmlns:a16="http://schemas.microsoft.com/office/drawing/2014/main" id="{04339B8D-ADAF-4FC0-840B-3629F5B6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1" name="Freeform 196">
              <a:extLst>
                <a:ext uri="{FF2B5EF4-FFF2-40B4-BE49-F238E27FC236}">
                  <a16:creationId xmlns:a16="http://schemas.microsoft.com/office/drawing/2014/main" id="{66F8D27D-ADE9-40B5-B93B-9820805F0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2" name="Freeform 197">
              <a:extLst>
                <a:ext uri="{FF2B5EF4-FFF2-40B4-BE49-F238E27FC236}">
                  <a16:creationId xmlns:a16="http://schemas.microsoft.com/office/drawing/2014/main" id="{490D7865-C9EB-49D7-A6ED-9E1DC537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3" name="Freeform 198">
              <a:extLst>
                <a:ext uri="{FF2B5EF4-FFF2-40B4-BE49-F238E27FC236}">
                  <a16:creationId xmlns:a16="http://schemas.microsoft.com/office/drawing/2014/main" id="{2CA73621-4854-4A1C-8F94-AAC14B50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4" name="Freeform 199">
              <a:extLst>
                <a:ext uri="{FF2B5EF4-FFF2-40B4-BE49-F238E27FC236}">
                  <a16:creationId xmlns:a16="http://schemas.microsoft.com/office/drawing/2014/main" id="{78911527-93C7-4569-96AA-F25CDA84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5" name="Freeform 200">
              <a:extLst>
                <a:ext uri="{FF2B5EF4-FFF2-40B4-BE49-F238E27FC236}">
                  <a16:creationId xmlns:a16="http://schemas.microsoft.com/office/drawing/2014/main" id="{58449514-90B5-4E36-921D-308BE4FD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6" name="Freeform 201">
              <a:extLst>
                <a:ext uri="{FF2B5EF4-FFF2-40B4-BE49-F238E27FC236}">
                  <a16:creationId xmlns:a16="http://schemas.microsoft.com/office/drawing/2014/main" id="{77C5C061-89C9-405D-A0A1-B08130FF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7" name="Freeform 202">
              <a:extLst>
                <a:ext uri="{FF2B5EF4-FFF2-40B4-BE49-F238E27FC236}">
                  <a16:creationId xmlns:a16="http://schemas.microsoft.com/office/drawing/2014/main" id="{855249E6-0A85-44A9-A3C8-01D4181E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8" name="Freeform 203">
              <a:extLst>
                <a:ext uri="{FF2B5EF4-FFF2-40B4-BE49-F238E27FC236}">
                  <a16:creationId xmlns:a16="http://schemas.microsoft.com/office/drawing/2014/main" id="{F869114D-A3B3-47B2-B2EB-E0555C41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9" name="Freeform 204">
              <a:extLst>
                <a:ext uri="{FF2B5EF4-FFF2-40B4-BE49-F238E27FC236}">
                  <a16:creationId xmlns:a16="http://schemas.microsoft.com/office/drawing/2014/main" id="{B984C6CC-C3FF-4533-A8C3-D1E500C8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0" name="Freeform 205">
              <a:extLst>
                <a:ext uri="{FF2B5EF4-FFF2-40B4-BE49-F238E27FC236}">
                  <a16:creationId xmlns:a16="http://schemas.microsoft.com/office/drawing/2014/main" id="{1CD60960-6725-424A-81CF-8F97CF04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1" name="Freeform 206">
              <a:extLst>
                <a:ext uri="{FF2B5EF4-FFF2-40B4-BE49-F238E27FC236}">
                  <a16:creationId xmlns:a16="http://schemas.microsoft.com/office/drawing/2014/main" id="{33D2B177-C00D-40CE-ABC5-A558394D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2" name="Freeform 207">
              <a:extLst>
                <a:ext uri="{FF2B5EF4-FFF2-40B4-BE49-F238E27FC236}">
                  <a16:creationId xmlns:a16="http://schemas.microsoft.com/office/drawing/2014/main" id="{DF840724-198C-4A02-94C3-0411417D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3" name="Freeform 208">
              <a:extLst>
                <a:ext uri="{FF2B5EF4-FFF2-40B4-BE49-F238E27FC236}">
                  <a16:creationId xmlns:a16="http://schemas.microsoft.com/office/drawing/2014/main" id="{69B3FFEF-164A-40D5-B016-3F56076F7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4" name="Freeform 209">
              <a:extLst>
                <a:ext uri="{FF2B5EF4-FFF2-40B4-BE49-F238E27FC236}">
                  <a16:creationId xmlns:a16="http://schemas.microsoft.com/office/drawing/2014/main" id="{4D0ED752-ACB7-4EA7-AF4D-D20269CCB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5" name="Freeform 210">
              <a:extLst>
                <a:ext uri="{FF2B5EF4-FFF2-40B4-BE49-F238E27FC236}">
                  <a16:creationId xmlns:a16="http://schemas.microsoft.com/office/drawing/2014/main" id="{02D7DC2C-82EC-49E4-9689-B29A4C3D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6" name="Freeform 211">
              <a:extLst>
                <a:ext uri="{FF2B5EF4-FFF2-40B4-BE49-F238E27FC236}">
                  <a16:creationId xmlns:a16="http://schemas.microsoft.com/office/drawing/2014/main" id="{2C01752B-7190-438A-AE67-B4C645C4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7" name="Freeform 212">
              <a:extLst>
                <a:ext uri="{FF2B5EF4-FFF2-40B4-BE49-F238E27FC236}">
                  <a16:creationId xmlns:a16="http://schemas.microsoft.com/office/drawing/2014/main" id="{82E76E34-48E0-4040-A26D-2EF13D3F0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8" name="Freeform 213">
              <a:extLst>
                <a:ext uri="{FF2B5EF4-FFF2-40B4-BE49-F238E27FC236}">
                  <a16:creationId xmlns:a16="http://schemas.microsoft.com/office/drawing/2014/main" id="{4D838628-CB08-4F8F-8EDE-1B45BA6D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9" name="Freeform 214">
              <a:extLst>
                <a:ext uri="{FF2B5EF4-FFF2-40B4-BE49-F238E27FC236}">
                  <a16:creationId xmlns:a16="http://schemas.microsoft.com/office/drawing/2014/main" id="{3687001E-23C2-4D3C-AA4A-83BCBAA6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0" name="Freeform 215">
              <a:extLst>
                <a:ext uri="{FF2B5EF4-FFF2-40B4-BE49-F238E27FC236}">
                  <a16:creationId xmlns:a16="http://schemas.microsoft.com/office/drawing/2014/main" id="{EFA5E892-8889-432A-BCFF-744E97F2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1" name="Freeform 216">
              <a:extLst>
                <a:ext uri="{FF2B5EF4-FFF2-40B4-BE49-F238E27FC236}">
                  <a16:creationId xmlns:a16="http://schemas.microsoft.com/office/drawing/2014/main" id="{47A395C7-0748-4DBD-8AD2-62CD6FA1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2" name="Freeform 217">
              <a:extLst>
                <a:ext uri="{FF2B5EF4-FFF2-40B4-BE49-F238E27FC236}">
                  <a16:creationId xmlns:a16="http://schemas.microsoft.com/office/drawing/2014/main" id="{2B903CD1-9178-4117-926B-46D937EFE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3" name="Freeform 218">
              <a:extLst>
                <a:ext uri="{FF2B5EF4-FFF2-40B4-BE49-F238E27FC236}">
                  <a16:creationId xmlns:a16="http://schemas.microsoft.com/office/drawing/2014/main" id="{FBDE08C8-675D-4117-96DE-1623070AA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4" name="Freeform 219">
              <a:extLst>
                <a:ext uri="{FF2B5EF4-FFF2-40B4-BE49-F238E27FC236}">
                  <a16:creationId xmlns:a16="http://schemas.microsoft.com/office/drawing/2014/main" id="{B15E7EA4-0BF7-4B93-B623-A250AC622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5" name="Freeform 220">
              <a:extLst>
                <a:ext uri="{FF2B5EF4-FFF2-40B4-BE49-F238E27FC236}">
                  <a16:creationId xmlns:a16="http://schemas.microsoft.com/office/drawing/2014/main" id="{76B7E105-A510-4CBA-8FF2-29BD5B17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6" name="Freeform 221">
              <a:extLst>
                <a:ext uri="{FF2B5EF4-FFF2-40B4-BE49-F238E27FC236}">
                  <a16:creationId xmlns:a16="http://schemas.microsoft.com/office/drawing/2014/main" id="{2F819917-C29C-4BA2-B97A-F26075F3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7" name="Freeform 222">
              <a:extLst>
                <a:ext uri="{FF2B5EF4-FFF2-40B4-BE49-F238E27FC236}">
                  <a16:creationId xmlns:a16="http://schemas.microsoft.com/office/drawing/2014/main" id="{587634D4-0295-49FD-89BD-B1AE237D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8" name="Freeform 223">
              <a:extLst>
                <a:ext uri="{FF2B5EF4-FFF2-40B4-BE49-F238E27FC236}">
                  <a16:creationId xmlns:a16="http://schemas.microsoft.com/office/drawing/2014/main" id="{C486B4C5-11EB-4B25-92CE-D594D5E8A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9" name="Freeform 224">
              <a:extLst>
                <a:ext uri="{FF2B5EF4-FFF2-40B4-BE49-F238E27FC236}">
                  <a16:creationId xmlns:a16="http://schemas.microsoft.com/office/drawing/2014/main" id="{985C3BF3-073F-482E-9B73-C00E377A8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0" name="Freeform 225">
              <a:extLst>
                <a:ext uri="{FF2B5EF4-FFF2-40B4-BE49-F238E27FC236}">
                  <a16:creationId xmlns:a16="http://schemas.microsoft.com/office/drawing/2014/main" id="{7CF9CB2E-C9AB-4415-9E86-04DEE8F25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1" name="Freeform 226">
              <a:extLst>
                <a:ext uri="{FF2B5EF4-FFF2-40B4-BE49-F238E27FC236}">
                  <a16:creationId xmlns:a16="http://schemas.microsoft.com/office/drawing/2014/main" id="{5EA19B53-1365-4EBE-905C-29551494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2" name="Freeform 227">
              <a:extLst>
                <a:ext uri="{FF2B5EF4-FFF2-40B4-BE49-F238E27FC236}">
                  <a16:creationId xmlns:a16="http://schemas.microsoft.com/office/drawing/2014/main" id="{6D7FE2F3-B88D-40D5-B9FB-A4C16503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3" name="Freeform 228">
              <a:extLst>
                <a:ext uri="{FF2B5EF4-FFF2-40B4-BE49-F238E27FC236}">
                  <a16:creationId xmlns:a16="http://schemas.microsoft.com/office/drawing/2014/main" id="{D4659274-00CD-48FE-9320-176F96D16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4" name="Freeform 229">
              <a:extLst>
                <a:ext uri="{FF2B5EF4-FFF2-40B4-BE49-F238E27FC236}">
                  <a16:creationId xmlns:a16="http://schemas.microsoft.com/office/drawing/2014/main" id="{99C6E846-096B-4634-A838-06C256D8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5" name="Freeform 230">
              <a:extLst>
                <a:ext uri="{FF2B5EF4-FFF2-40B4-BE49-F238E27FC236}">
                  <a16:creationId xmlns:a16="http://schemas.microsoft.com/office/drawing/2014/main" id="{CD990B81-8981-4BDF-A258-81CC7573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6" name="Freeform 231">
              <a:extLst>
                <a:ext uri="{FF2B5EF4-FFF2-40B4-BE49-F238E27FC236}">
                  <a16:creationId xmlns:a16="http://schemas.microsoft.com/office/drawing/2014/main" id="{132C0A0E-FE2F-460E-83CA-B72C30BA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7" name="Freeform 232">
              <a:extLst>
                <a:ext uri="{FF2B5EF4-FFF2-40B4-BE49-F238E27FC236}">
                  <a16:creationId xmlns:a16="http://schemas.microsoft.com/office/drawing/2014/main" id="{6062E062-073D-41D3-810A-B24B3E77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8" name="Freeform 233">
              <a:extLst>
                <a:ext uri="{FF2B5EF4-FFF2-40B4-BE49-F238E27FC236}">
                  <a16:creationId xmlns:a16="http://schemas.microsoft.com/office/drawing/2014/main" id="{DA28E1CD-6FD7-4E07-9EAA-4A1E273F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9" name="Freeform 234">
              <a:extLst>
                <a:ext uri="{FF2B5EF4-FFF2-40B4-BE49-F238E27FC236}">
                  <a16:creationId xmlns:a16="http://schemas.microsoft.com/office/drawing/2014/main" id="{7EB7235D-64B6-45EF-996B-EEB28DAB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0" name="Freeform 235">
              <a:extLst>
                <a:ext uri="{FF2B5EF4-FFF2-40B4-BE49-F238E27FC236}">
                  <a16:creationId xmlns:a16="http://schemas.microsoft.com/office/drawing/2014/main" id="{64921431-23F7-49B5-8D5D-C116E1C0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1" name="Freeform 236">
              <a:extLst>
                <a:ext uri="{FF2B5EF4-FFF2-40B4-BE49-F238E27FC236}">
                  <a16:creationId xmlns:a16="http://schemas.microsoft.com/office/drawing/2014/main" id="{DAEF3D19-08FC-44C6-9A13-46F6348CF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2" name="Freeform 237">
              <a:extLst>
                <a:ext uri="{FF2B5EF4-FFF2-40B4-BE49-F238E27FC236}">
                  <a16:creationId xmlns:a16="http://schemas.microsoft.com/office/drawing/2014/main" id="{BDC2C87B-B3CF-4BFA-89AF-76C6A880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3" name="Freeform 238">
              <a:extLst>
                <a:ext uri="{FF2B5EF4-FFF2-40B4-BE49-F238E27FC236}">
                  <a16:creationId xmlns:a16="http://schemas.microsoft.com/office/drawing/2014/main" id="{F74BF7E1-7190-4096-8725-B9BD1132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4" name="Freeform 239">
              <a:extLst>
                <a:ext uri="{FF2B5EF4-FFF2-40B4-BE49-F238E27FC236}">
                  <a16:creationId xmlns:a16="http://schemas.microsoft.com/office/drawing/2014/main" id="{6F2E2D42-00AA-40B8-98CF-0C37CEAAC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5" name="Freeform 240">
              <a:extLst>
                <a:ext uri="{FF2B5EF4-FFF2-40B4-BE49-F238E27FC236}">
                  <a16:creationId xmlns:a16="http://schemas.microsoft.com/office/drawing/2014/main" id="{B7DDF69B-37C7-4744-BBF3-BFDEAEB4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6" name="Freeform 241">
              <a:extLst>
                <a:ext uri="{FF2B5EF4-FFF2-40B4-BE49-F238E27FC236}">
                  <a16:creationId xmlns:a16="http://schemas.microsoft.com/office/drawing/2014/main" id="{05C69B15-56A5-4C52-815A-3406A8745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7" name="Freeform 242">
              <a:extLst>
                <a:ext uri="{FF2B5EF4-FFF2-40B4-BE49-F238E27FC236}">
                  <a16:creationId xmlns:a16="http://schemas.microsoft.com/office/drawing/2014/main" id="{22F2A648-E119-4230-9BBF-6CB00828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8" name="Freeform 243">
              <a:extLst>
                <a:ext uri="{FF2B5EF4-FFF2-40B4-BE49-F238E27FC236}">
                  <a16:creationId xmlns:a16="http://schemas.microsoft.com/office/drawing/2014/main" id="{0737533C-86F4-4EE6-8682-C37520D8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9" name="Freeform 244">
              <a:extLst>
                <a:ext uri="{FF2B5EF4-FFF2-40B4-BE49-F238E27FC236}">
                  <a16:creationId xmlns:a16="http://schemas.microsoft.com/office/drawing/2014/main" id="{5F2AC25D-286B-47D6-8D54-CE84B46D2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0" name="Freeform 245">
              <a:extLst>
                <a:ext uri="{FF2B5EF4-FFF2-40B4-BE49-F238E27FC236}">
                  <a16:creationId xmlns:a16="http://schemas.microsoft.com/office/drawing/2014/main" id="{E8D612B2-2D6A-4FC8-B2F5-B3B049955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1" name="Freeform 246">
              <a:extLst>
                <a:ext uri="{FF2B5EF4-FFF2-40B4-BE49-F238E27FC236}">
                  <a16:creationId xmlns:a16="http://schemas.microsoft.com/office/drawing/2014/main" id="{47539B9F-428B-4B36-B2FC-5BCBA7532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2" name="Freeform 247">
              <a:extLst>
                <a:ext uri="{FF2B5EF4-FFF2-40B4-BE49-F238E27FC236}">
                  <a16:creationId xmlns:a16="http://schemas.microsoft.com/office/drawing/2014/main" id="{88155F72-2D88-41C2-8E16-2D5392E5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3" name="Freeform 248">
              <a:extLst>
                <a:ext uri="{FF2B5EF4-FFF2-40B4-BE49-F238E27FC236}">
                  <a16:creationId xmlns:a16="http://schemas.microsoft.com/office/drawing/2014/main" id="{265E9086-0172-4587-AB3D-68844EF37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4" name="Freeform 249">
              <a:extLst>
                <a:ext uri="{FF2B5EF4-FFF2-40B4-BE49-F238E27FC236}">
                  <a16:creationId xmlns:a16="http://schemas.microsoft.com/office/drawing/2014/main" id="{188C4E51-F040-40B8-9721-F97B7B4BC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5" name="Freeform 250">
              <a:extLst>
                <a:ext uri="{FF2B5EF4-FFF2-40B4-BE49-F238E27FC236}">
                  <a16:creationId xmlns:a16="http://schemas.microsoft.com/office/drawing/2014/main" id="{2805E4D9-A41E-43AD-AB99-DE3056B1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6" name="Freeform 251">
              <a:extLst>
                <a:ext uri="{FF2B5EF4-FFF2-40B4-BE49-F238E27FC236}">
                  <a16:creationId xmlns:a16="http://schemas.microsoft.com/office/drawing/2014/main" id="{20BBFE3F-B6AA-4E75-AF29-AD74BF35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7" name="Freeform 252">
              <a:extLst>
                <a:ext uri="{FF2B5EF4-FFF2-40B4-BE49-F238E27FC236}">
                  <a16:creationId xmlns:a16="http://schemas.microsoft.com/office/drawing/2014/main" id="{C43BEBE6-67EB-4D4C-A3E4-55D97FDC0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8" name="Freeform 253">
              <a:extLst>
                <a:ext uri="{FF2B5EF4-FFF2-40B4-BE49-F238E27FC236}">
                  <a16:creationId xmlns:a16="http://schemas.microsoft.com/office/drawing/2014/main" id="{4FB462E2-8770-4C86-A7AB-AA6F203B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9" name="Freeform 254">
              <a:extLst>
                <a:ext uri="{FF2B5EF4-FFF2-40B4-BE49-F238E27FC236}">
                  <a16:creationId xmlns:a16="http://schemas.microsoft.com/office/drawing/2014/main" id="{7341C4B7-20C5-4FDD-93AD-AB15059ED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80" name="Freeform 255">
              <a:extLst>
                <a:ext uri="{FF2B5EF4-FFF2-40B4-BE49-F238E27FC236}">
                  <a16:creationId xmlns:a16="http://schemas.microsoft.com/office/drawing/2014/main" id="{FA669F62-480D-4964-9173-F4508E74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sp>
        <p:nvSpPr>
          <p:cNvPr id="602" name="Text Box 9">
            <a:extLst>
              <a:ext uri="{FF2B5EF4-FFF2-40B4-BE49-F238E27FC236}">
                <a16:creationId xmlns:a16="http://schemas.microsoft.com/office/drawing/2014/main" id="{8C64BEB9-898F-475E-81F9-E431248B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864" y="4187436"/>
            <a:ext cx="5053673" cy="15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Slight increase of </a:t>
            </a:r>
          </a:p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Collagen XVII expression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pic>
        <p:nvPicPr>
          <p:cNvPr id="604" name="Image 603">
            <a:extLst>
              <a:ext uri="{FF2B5EF4-FFF2-40B4-BE49-F238E27FC236}">
                <a16:creationId xmlns:a16="http://schemas.microsoft.com/office/drawing/2014/main" id="{386DC378-E991-45E8-B6A3-F1F3EC960E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552" y="1550848"/>
            <a:ext cx="2941844" cy="2197929"/>
          </a:xfrm>
          <a:prstGeom prst="rect">
            <a:avLst/>
          </a:prstGeom>
        </p:spPr>
      </p:pic>
      <p:sp>
        <p:nvSpPr>
          <p:cNvPr id="605" name="Forme libre : forme 604">
            <a:extLst>
              <a:ext uri="{FF2B5EF4-FFF2-40B4-BE49-F238E27FC236}">
                <a16:creationId xmlns:a16="http://schemas.microsoft.com/office/drawing/2014/main" id="{477E9860-3338-4F9E-BB43-CFD5BA2BA5A8}"/>
              </a:ext>
            </a:extLst>
          </p:cNvPr>
          <p:cNvSpPr/>
          <p:nvPr/>
        </p:nvSpPr>
        <p:spPr>
          <a:xfrm>
            <a:off x="6413500" y="2315667"/>
            <a:ext cx="2584450" cy="1430833"/>
          </a:xfrm>
          <a:custGeom>
            <a:avLst/>
            <a:gdLst>
              <a:gd name="connsiteX0" fmla="*/ 0 w 2584450"/>
              <a:gd name="connsiteY0" fmla="*/ 1430833 h 1430833"/>
              <a:gd name="connsiteX1" fmla="*/ 44450 w 2584450"/>
              <a:gd name="connsiteY1" fmla="*/ 1081583 h 1430833"/>
              <a:gd name="connsiteX2" fmla="*/ 85725 w 2584450"/>
              <a:gd name="connsiteY2" fmla="*/ 960933 h 1430833"/>
              <a:gd name="connsiteX3" fmla="*/ 222250 w 2584450"/>
              <a:gd name="connsiteY3" fmla="*/ 878383 h 1430833"/>
              <a:gd name="connsiteX4" fmla="*/ 339725 w 2584450"/>
              <a:gd name="connsiteY4" fmla="*/ 830758 h 1430833"/>
              <a:gd name="connsiteX5" fmla="*/ 450850 w 2584450"/>
              <a:gd name="connsiteY5" fmla="*/ 719633 h 1430833"/>
              <a:gd name="connsiteX6" fmla="*/ 504825 w 2584450"/>
              <a:gd name="connsiteY6" fmla="*/ 665658 h 1430833"/>
              <a:gd name="connsiteX7" fmla="*/ 596900 w 2584450"/>
              <a:gd name="connsiteY7" fmla="*/ 614858 h 1430833"/>
              <a:gd name="connsiteX8" fmla="*/ 714375 w 2584450"/>
              <a:gd name="connsiteY8" fmla="*/ 506908 h 1430833"/>
              <a:gd name="connsiteX9" fmla="*/ 828675 w 2584450"/>
              <a:gd name="connsiteY9" fmla="*/ 541833 h 1430833"/>
              <a:gd name="connsiteX10" fmla="*/ 962025 w 2584450"/>
              <a:gd name="connsiteY10" fmla="*/ 608508 h 1430833"/>
              <a:gd name="connsiteX11" fmla="*/ 1181100 w 2584450"/>
              <a:gd name="connsiteY11" fmla="*/ 560883 h 1430833"/>
              <a:gd name="connsiteX12" fmla="*/ 1171575 w 2584450"/>
              <a:gd name="connsiteY12" fmla="*/ 421183 h 1430833"/>
              <a:gd name="connsiteX13" fmla="*/ 1212850 w 2584450"/>
              <a:gd name="connsiteY13" fmla="*/ 329108 h 1430833"/>
              <a:gd name="connsiteX14" fmla="*/ 1279525 w 2584450"/>
              <a:gd name="connsiteY14" fmla="*/ 198933 h 1430833"/>
              <a:gd name="connsiteX15" fmla="*/ 1311275 w 2584450"/>
              <a:gd name="connsiteY15" fmla="*/ 256083 h 1430833"/>
              <a:gd name="connsiteX16" fmla="*/ 1311275 w 2584450"/>
              <a:gd name="connsiteY16" fmla="*/ 310058 h 1430833"/>
              <a:gd name="connsiteX17" fmla="*/ 1327150 w 2584450"/>
              <a:gd name="connsiteY17" fmla="*/ 370383 h 1430833"/>
              <a:gd name="connsiteX18" fmla="*/ 1327150 w 2584450"/>
              <a:gd name="connsiteY18" fmla="*/ 452933 h 1430833"/>
              <a:gd name="connsiteX19" fmla="*/ 1377950 w 2584450"/>
              <a:gd name="connsiteY19" fmla="*/ 529133 h 1430833"/>
              <a:gd name="connsiteX20" fmla="*/ 1495425 w 2584450"/>
              <a:gd name="connsiteY20" fmla="*/ 484683 h 1430833"/>
              <a:gd name="connsiteX21" fmla="*/ 1508125 w 2584450"/>
              <a:gd name="connsiteY21" fmla="*/ 357683 h 1430833"/>
              <a:gd name="connsiteX22" fmla="*/ 1498600 w 2584450"/>
              <a:gd name="connsiteY22" fmla="*/ 224333 h 1430833"/>
              <a:gd name="connsiteX23" fmla="*/ 1508125 w 2584450"/>
              <a:gd name="connsiteY23" fmla="*/ 167183 h 1430833"/>
              <a:gd name="connsiteX24" fmla="*/ 1520825 w 2584450"/>
              <a:gd name="connsiteY24" fmla="*/ 141783 h 1430833"/>
              <a:gd name="connsiteX25" fmla="*/ 1593850 w 2584450"/>
              <a:gd name="connsiteY25" fmla="*/ 116383 h 1430833"/>
              <a:gd name="connsiteX26" fmla="*/ 1606550 w 2584450"/>
              <a:gd name="connsiteY26" fmla="*/ 78283 h 1430833"/>
              <a:gd name="connsiteX27" fmla="*/ 1651000 w 2584450"/>
              <a:gd name="connsiteY27" fmla="*/ 27483 h 1430833"/>
              <a:gd name="connsiteX28" fmla="*/ 1743075 w 2584450"/>
              <a:gd name="connsiteY28" fmla="*/ 2083 h 1430833"/>
              <a:gd name="connsiteX29" fmla="*/ 1863725 w 2584450"/>
              <a:gd name="connsiteY29" fmla="*/ 14783 h 1430833"/>
              <a:gd name="connsiteX30" fmla="*/ 1908175 w 2584450"/>
              <a:gd name="connsiteY30" fmla="*/ 119558 h 1430833"/>
              <a:gd name="connsiteX31" fmla="*/ 1898650 w 2584450"/>
              <a:gd name="connsiteY31" fmla="*/ 179883 h 1430833"/>
              <a:gd name="connsiteX32" fmla="*/ 1860550 w 2584450"/>
              <a:gd name="connsiteY32" fmla="*/ 262433 h 1430833"/>
              <a:gd name="connsiteX33" fmla="*/ 1809750 w 2584450"/>
              <a:gd name="connsiteY33" fmla="*/ 348158 h 1430833"/>
              <a:gd name="connsiteX34" fmla="*/ 1787525 w 2584450"/>
              <a:gd name="connsiteY34" fmla="*/ 440233 h 1430833"/>
              <a:gd name="connsiteX35" fmla="*/ 1778000 w 2584450"/>
              <a:gd name="connsiteY35" fmla="*/ 494208 h 1430833"/>
              <a:gd name="connsiteX36" fmla="*/ 1825625 w 2584450"/>
              <a:gd name="connsiteY36" fmla="*/ 548183 h 1430833"/>
              <a:gd name="connsiteX37" fmla="*/ 1879600 w 2584450"/>
              <a:gd name="connsiteY37" fmla="*/ 598983 h 1430833"/>
              <a:gd name="connsiteX38" fmla="*/ 2016125 w 2584450"/>
              <a:gd name="connsiteY38" fmla="*/ 668833 h 1430833"/>
              <a:gd name="connsiteX39" fmla="*/ 2082800 w 2584450"/>
              <a:gd name="connsiteY39" fmla="*/ 656133 h 1430833"/>
              <a:gd name="connsiteX40" fmla="*/ 2111375 w 2584450"/>
              <a:gd name="connsiteY40" fmla="*/ 637083 h 1430833"/>
              <a:gd name="connsiteX41" fmla="*/ 2165350 w 2584450"/>
              <a:gd name="connsiteY41" fmla="*/ 614858 h 1430833"/>
              <a:gd name="connsiteX42" fmla="*/ 2178050 w 2584450"/>
              <a:gd name="connsiteY42" fmla="*/ 602158 h 1430833"/>
              <a:gd name="connsiteX43" fmla="*/ 2216150 w 2584450"/>
              <a:gd name="connsiteY43" fmla="*/ 624383 h 1430833"/>
              <a:gd name="connsiteX44" fmla="*/ 2241550 w 2584450"/>
              <a:gd name="connsiteY44" fmla="*/ 630733 h 1430833"/>
              <a:gd name="connsiteX45" fmla="*/ 2295525 w 2584450"/>
              <a:gd name="connsiteY45" fmla="*/ 681533 h 1430833"/>
              <a:gd name="connsiteX46" fmla="*/ 2343150 w 2584450"/>
              <a:gd name="connsiteY46" fmla="*/ 703758 h 1430833"/>
              <a:gd name="connsiteX47" fmla="*/ 2368550 w 2584450"/>
              <a:gd name="connsiteY47" fmla="*/ 710108 h 1430833"/>
              <a:gd name="connsiteX48" fmla="*/ 2390775 w 2584450"/>
              <a:gd name="connsiteY48" fmla="*/ 757733 h 1430833"/>
              <a:gd name="connsiteX49" fmla="*/ 2466975 w 2584450"/>
              <a:gd name="connsiteY49" fmla="*/ 770433 h 1430833"/>
              <a:gd name="connsiteX50" fmla="*/ 2524125 w 2584450"/>
              <a:gd name="connsiteY50" fmla="*/ 738683 h 1430833"/>
              <a:gd name="connsiteX51" fmla="*/ 2568575 w 2584450"/>
              <a:gd name="connsiteY51" fmla="*/ 703758 h 1430833"/>
              <a:gd name="connsiteX52" fmla="*/ 2584450 w 2584450"/>
              <a:gd name="connsiteY52" fmla="*/ 687883 h 143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84450" h="1430833">
                <a:moveTo>
                  <a:pt x="0" y="1430833"/>
                </a:moveTo>
                <a:cubicBezTo>
                  <a:pt x="15081" y="1295366"/>
                  <a:pt x="30163" y="1159900"/>
                  <a:pt x="44450" y="1081583"/>
                </a:cubicBezTo>
                <a:cubicBezTo>
                  <a:pt x="58737" y="1003266"/>
                  <a:pt x="56092" y="994800"/>
                  <a:pt x="85725" y="960933"/>
                </a:cubicBezTo>
                <a:cubicBezTo>
                  <a:pt x="115358" y="927066"/>
                  <a:pt x="179917" y="900079"/>
                  <a:pt x="222250" y="878383"/>
                </a:cubicBezTo>
                <a:cubicBezTo>
                  <a:pt x="264583" y="856687"/>
                  <a:pt x="301625" y="857216"/>
                  <a:pt x="339725" y="830758"/>
                </a:cubicBezTo>
                <a:cubicBezTo>
                  <a:pt x="377825" y="804300"/>
                  <a:pt x="450850" y="719633"/>
                  <a:pt x="450850" y="719633"/>
                </a:cubicBezTo>
                <a:cubicBezTo>
                  <a:pt x="478367" y="692116"/>
                  <a:pt x="480483" y="683121"/>
                  <a:pt x="504825" y="665658"/>
                </a:cubicBezTo>
                <a:cubicBezTo>
                  <a:pt x="529167" y="648195"/>
                  <a:pt x="561975" y="641316"/>
                  <a:pt x="596900" y="614858"/>
                </a:cubicBezTo>
                <a:cubicBezTo>
                  <a:pt x="631825" y="588400"/>
                  <a:pt x="675746" y="519079"/>
                  <a:pt x="714375" y="506908"/>
                </a:cubicBezTo>
                <a:cubicBezTo>
                  <a:pt x="753004" y="494737"/>
                  <a:pt x="787400" y="524900"/>
                  <a:pt x="828675" y="541833"/>
                </a:cubicBezTo>
                <a:cubicBezTo>
                  <a:pt x="869950" y="558766"/>
                  <a:pt x="903288" y="605333"/>
                  <a:pt x="962025" y="608508"/>
                </a:cubicBezTo>
                <a:cubicBezTo>
                  <a:pt x="1020763" y="611683"/>
                  <a:pt x="1146175" y="592104"/>
                  <a:pt x="1181100" y="560883"/>
                </a:cubicBezTo>
                <a:cubicBezTo>
                  <a:pt x="1216025" y="529662"/>
                  <a:pt x="1166283" y="459812"/>
                  <a:pt x="1171575" y="421183"/>
                </a:cubicBezTo>
                <a:cubicBezTo>
                  <a:pt x="1176867" y="382554"/>
                  <a:pt x="1194858" y="366150"/>
                  <a:pt x="1212850" y="329108"/>
                </a:cubicBezTo>
                <a:cubicBezTo>
                  <a:pt x="1230842" y="292066"/>
                  <a:pt x="1263121" y="211104"/>
                  <a:pt x="1279525" y="198933"/>
                </a:cubicBezTo>
                <a:cubicBezTo>
                  <a:pt x="1295929" y="186762"/>
                  <a:pt x="1305983" y="237562"/>
                  <a:pt x="1311275" y="256083"/>
                </a:cubicBezTo>
                <a:cubicBezTo>
                  <a:pt x="1316567" y="274604"/>
                  <a:pt x="1308629" y="291008"/>
                  <a:pt x="1311275" y="310058"/>
                </a:cubicBezTo>
                <a:cubicBezTo>
                  <a:pt x="1313921" y="329108"/>
                  <a:pt x="1324504" y="346571"/>
                  <a:pt x="1327150" y="370383"/>
                </a:cubicBezTo>
                <a:cubicBezTo>
                  <a:pt x="1329796" y="394195"/>
                  <a:pt x="1318683" y="426475"/>
                  <a:pt x="1327150" y="452933"/>
                </a:cubicBezTo>
                <a:cubicBezTo>
                  <a:pt x="1335617" y="479391"/>
                  <a:pt x="1349904" y="523841"/>
                  <a:pt x="1377950" y="529133"/>
                </a:cubicBezTo>
                <a:cubicBezTo>
                  <a:pt x="1405996" y="534425"/>
                  <a:pt x="1473729" y="513258"/>
                  <a:pt x="1495425" y="484683"/>
                </a:cubicBezTo>
                <a:cubicBezTo>
                  <a:pt x="1517121" y="456108"/>
                  <a:pt x="1507596" y="401075"/>
                  <a:pt x="1508125" y="357683"/>
                </a:cubicBezTo>
                <a:cubicBezTo>
                  <a:pt x="1508654" y="314291"/>
                  <a:pt x="1498600" y="256083"/>
                  <a:pt x="1498600" y="224333"/>
                </a:cubicBezTo>
                <a:cubicBezTo>
                  <a:pt x="1498600" y="192583"/>
                  <a:pt x="1504421" y="180941"/>
                  <a:pt x="1508125" y="167183"/>
                </a:cubicBezTo>
                <a:cubicBezTo>
                  <a:pt x="1511829" y="153425"/>
                  <a:pt x="1506537" y="150250"/>
                  <a:pt x="1520825" y="141783"/>
                </a:cubicBezTo>
                <a:cubicBezTo>
                  <a:pt x="1535113" y="133316"/>
                  <a:pt x="1579563" y="126966"/>
                  <a:pt x="1593850" y="116383"/>
                </a:cubicBezTo>
                <a:cubicBezTo>
                  <a:pt x="1608138" y="105800"/>
                  <a:pt x="1597025" y="93100"/>
                  <a:pt x="1606550" y="78283"/>
                </a:cubicBezTo>
                <a:cubicBezTo>
                  <a:pt x="1616075" y="63466"/>
                  <a:pt x="1628246" y="40183"/>
                  <a:pt x="1651000" y="27483"/>
                </a:cubicBezTo>
                <a:cubicBezTo>
                  <a:pt x="1673754" y="14783"/>
                  <a:pt x="1707621" y="4200"/>
                  <a:pt x="1743075" y="2083"/>
                </a:cubicBezTo>
                <a:cubicBezTo>
                  <a:pt x="1778529" y="-34"/>
                  <a:pt x="1836208" y="-4796"/>
                  <a:pt x="1863725" y="14783"/>
                </a:cubicBezTo>
                <a:cubicBezTo>
                  <a:pt x="1891242" y="34362"/>
                  <a:pt x="1902354" y="92041"/>
                  <a:pt x="1908175" y="119558"/>
                </a:cubicBezTo>
                <a:cubicBezTo>
                  <a:pt x="1913996" y="147075"/>
                  <a:pt x="1906588" y="156070"/>
                  <a:pt x="1898650" y="179883"/>
                </a:cubicBezTo>
                <a:cubicBezTo>
                  <a:pt x="1890713" y="203695"/>
                  <a:pt x="1875367" y="234387"/>
                  <a:pt x="1860550" y="262433"/>
                </a:cubicBezTo>
                <a:cubicBezTo>
                  <a:pt x="1845733" y="290479"/>
                  <a:pt x="1821921" y="318525"/>
                  <a:pt x="1809750" y="348158"/>
                </a:cubicBezTo>
                <a:cubicBezTo>
                  <a:pt x="1797579" y="377791"/>
                  <a:pt x="1792817" y="415891"/>
                  <a:pt x="1787525" y="440233"/>
                </a:cubicBezTo>
                <a:cubicBezTo>
                  <a:pt x="1782233" y="464575"/>
                  <a:pt x="1771650" y="476216"/>
                  <a:pt x="1778000" y="494208"/>
                </a:cubicBezTo>
                <a:cubicBezTo>
                  <a:pt x="1784350" y="512200"/>
                  <a:pt x="1808692" y="530721"/>
                  <a:pt x="1825625" y="548183"/>
                </a:cubicBezTo>
                <a:cubicBezTo>
                  <a:pt x="1842558" y="565645"/>
                  <a:pt x="1847850" y="578875"/>
                  <a:pt x="1879600" y="598983"/>
                </a:cubicBezTo>
                <a:cubicBezTo>
                  <a:pt x="1911350" y="619091"/>
                  <a:pt x="1982258" y="659308"/>
                  <a:pt x="2016125" y="668833"/>
                </a:cubicBezTo>
                <a:cubicBezTo>
                  <a:pt x="2049992" y="678358"/>
                  <a:pt x="2066925" y="661425"/>
                  <a:pt x="2082800" y="656133"/>
                </a:cubicBezTo>
                <a:cubicBezTo>
                  <a:pt x="2098675" y="650841"/>
                  <a:pt x="2097617" y="643962"/>
                  <a:pt x="2111375" y="637083"/>
                </a:cubicBezTo>
                <a:cubicBezTo>
                  <a:pt x="2125133" y="630204"/>
                  <a:pt x="2154238" y="620679"/>
                  <a:pt x="2165350" y="614858"/>
                </a:cubicBezTo>
                <a:cubicBezTo>
                  <a:pt x="2176462" y="609037"/>
                  <a:pt x="2169583" y="600571"/>
                  <a:pt x="2178050" y="602158"/>
                </a:cubicBezTo>
                <a:cubicBezTo>
                  <a:pt x="2186517" y="603745"/>
                  <a:pt x="2205567" y="619620"/>
                  <a:pt x="2216150" y="624383"/>
                </a:cubicBezTo>
                <a:cubicBezTo>
                  <a:pt x="2226733" y="629145"/>
                  <a:pt x="2228321" y="621208"/>
                  <a:pt x="2241550" y="630733"/>
                </a:cubicBezTo>
                <a:cubicBezTo>
                  <a:pt x="2254779" y="640258"/>
                  <a:pt x="2278592" y="669362"/>
                  <a:pt x="2295525" y="681533"/>
                </a:cubicBezTo>
                <a:cubicBezTo>
                  <a:pt x="2312458" y="693704"/>
                  <a:pt x="2330979" y="698996"/>
                  <a:pt x="2343150" y="703758"/>
                </a:cubicBezTo>
                <a:cubicBezTo>
                  <a:pt x="2355321" y="708520"/>
                  <a:pt x="2360613" y="701112"/>
                  <a:pt x="2368550" y="710108"/>
                </a:cubicBezTo>
                <a:cubicBezTo>
                  <a:pt x="2376488" y="719104"/>
                  <a:pt x="2374371" y="747679"/>
                  <a:pt x="2390775" y="757733"/>
                </a:cubicBezTo>
                <a:cubicBezTo>
                  <a:pt x="2407179" y="767787"/>
                  <a:pt x="2444750" y="773608"/>
                  <a:pt x="2466975" y="770433"/>
                </a:cubicBezTo>
                <a:cubicBezTo>
                  <a:pt x="2489200" y="767258"/>
                  <a:pt x="2507192" y="749795"/>
                  <a:pt x="2524125" y="738683"/>
                </a:cubicBezTo>
                <a:cubicBezTo>
                  <a:pt x="2541058" y="727571"/>
                  <a:pt x="2558521" y="712225"/>
                  <a:pt x="2568575" y="703758"/>
                </a:cubicBezTo>
                <a:cubicBezTo>
                  <a:pt x="2578629" y="695291"/>
                  <a:pt x="2581539" y="691587"/>
                  <a:pt x="2584450" y="687883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7" name="Forme libre : forme 606">
            <a:extLst>
              <a:ext uri="{FF2B5EF4-FFF2-40B4-BE49-F238E27FC236}">
                <a16:creationId xmlns:a16="http://schemas.microsoft.com/office/drawing/2014/main" id="{A3A3EF73-D2C2-465F-9503-9C06B1D3106C}"/>
              </a:ext>
            </a:extLst>
          </p:cNvPr>
          <p:cNvSpPr/>
          <p:nvPr/>
        </p:nvSpPr>
        <p:spPr>
          <a:xfrm>
            <a:off x="6048375" y="2091406"/>
            <a:ext cx="2955925" cy="1474119"/>
          </a:xfrm>
          <a:custGeom>
            <a:avLst/>
            <a:gdLst>
              <a:gd name="connsiteX0" fmla="*/ 0 w 2955925"/>
              <a:gd name="connsiteY0" fmla="*/ 1474119 h 1474119"/>
              <a:gd name="connsiteX1" fmla="*/ 111125 w 2955925"/>
              <a:gd name="connsiteY1" fmla="*/ 1413794 h 1474119"/>
              <a:gd name="connsiteX2" fmla="*/ 241300 w 2955925"/>
              <a:gd name="connsiteY2" fmla="*/ 1134394 h 1474119"/>
              <a:gd name="connsiteX3" fmla="*/ 320675 w 2955925"/>
              <a:gd name="connsiteY3" fmla="*/ 823244 h 1474119"/>
              <a:gd name="connsiteX4" fmla="*/ 387350 w 2955925"/>
              <a:gd name="connsiteY4" fmla="*/ 693069 h 1474119"/>
              <a:gd name="connsiteX5" fmla="*/ 590550 w 2955925"/>
              <a:gd name="connsiteY5" fmla="*/ 674019 h 1474119"/>
              <a:gd name="connsiteX6" fmla="*/ 749300 w 2955925"/>
              <a:gd name="connsiteY6" fmla="*/ 689894 h 1474119"/>
              <a:gd name="connsiteX7" fmla="*/ 936625 w 2955925"/>
              <a:gd name="connsiteY7" fmla="*/ 445419 h 1474119"/>
              <a:gd name="connsiteX8" fmla="*/ 1127125 w 2955925"/>
              <a:gd name="connsiteY8" fmla="*/ 229519 h 1474119"/>
              <a:gd name="connsiteX9" fmla="*/ 1238250 w 2955925"/>
              <a:gd name="connsiteY9" fmla="*/ 112044 h 1474119"/>
              <a:gd name="connsiteX10" fmla="*/ 1358900 w 2955925"/>
              <a:gd name="connsiteY10" fmla="*/ 143794 h 1474119"/>
              <a:gd name="connsiteX11" fmla="*/ 1524000 w 2955925"/>
              <a:gd name="connsiteY11" fmla="*/ 124744 h 1474119"/>
              <a:gd name="connsiteX12" fmla="*/ 1638300 w 2955925"/>
              <a:gd name="connsiteY12" fmla="*/ 32669 h 1474119"/>
              <a:gd name="connsiteX13" fmla="*/ 1812925 w 2955925"/>
              <a:gd name="connsiteY13" fmla="*/ 19969 h 1474119"/>
              <a:gd name="connsiteX14" fmla="*/ 2155825 w 2955925"/>
              <a:gd name="connsiteY14" fmla="*/ 919 h 1474119"/>
              <a:gd name="connsiteX15" fmla="*/ 2416175 w 2955925"/>
              <a:gd name="connsiteY15" fmla="*/ 51719 h 1474119"/>
              <a:gd name="connsiteX16" fmla="*/ 2651125 w 2955925"/>
              <a:gd name="connsiteY16" fmla="*/ 112044 h 1474119"/>
              <a:gd name="connsiteX17" fmla="*/ 2743200 w 2955925"/>
              <a:gd name="connsiteY17" fmla="*/ 258094 h 1474119"/>
              <a:gd name="connsiteX18" fmla="*/ 2886075 w 2955925"/>
              <a:gd name="connsiteY18" fmla="*/ 420019 h 1474119"/>
              <a:gd name="connsiteX19" fmla="*/ 2955925 w 2955925"/>
              <a:gd name="connsiteY19" fmla="*/ 467644 h 147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55925" h="1474119">
                <a:moveTo>
                  <a:pt x="0" y="1474119"/>
                </a:moveTo>
                <a:cubicBezTo>
                  <a:pt x="35454" y="1472267"/>
                  <a:pt x="70908" y="1470415"/>
                  <a:pt x="111125" y="1413794"/>
                </a:cubicBezTo>
                <a:cubicBezTo>
                  <a:pt x="151342" y="1357173"/>
                  <a:pt x="206375" y="1232819"/>
                  <a:pt x="241300" y="1134394"/>
                </a:cubicBezTo>
                <a:cubicBezTo>
                  <a:pt x="276225" y="1035969"/>
                  <a:pt x="296333" y="896798"/>
                  <a:pt x="320675" y="823244"/>
                </a:cubicBezTo>
                <a:cubicBezTo>
                  <a:pt x="345017" y="749690"/>
                  <a:pt x="342371" y="717940"/>
                  <a:pt x="387350" y="693069"/>
                </a:cubicBezTo>
                <a:cubicBezTo>
                  <a:pt x="432329" y="668198"/>
                  <a:pt x="530225" y="674548"/>
                  <a:pt x="590550" y="674019"/>
                </a:cubicBezTo>
                <a:cubicBezTo>
                  <a:pt x="650875" y="673490"/>
                  <a:pt x="691621" y="727994"/>
                  <a:pt x="749300" y="689894"/>
                </a:cubicBezTo>
                <a:cubicBezTo>
                  <a:pt x="806979" y="651794"/>
                  <a:pt x="873654" y="522148"/>
                  <a:pt x="936625" y="445419"/>
                </a:cubicBezTo>
                <a:cubicBezTo>
                  <a:pt x="999596" y="368690"/>
                  <a:pt x="1076854" y="285081"/>
                  <a:pt x="1127125" y="229519"/>
                </a:cubicBezTo>
                <a:cubicBezTo>
                  <a:pt x="1177396" y="173957"/>
                  <a:pt x="1199621" y="126331"/>
                  <a:pt x="1238250" y="112044"/>
                </a:cubicBezTo>
                <a:cubicBezTo>
                  <a:pt x="1276879" y="97757"/>
                  <a:pt x="1311275" y="141677"/>
                  <a:pt x="1358900" y="143794"/>
                </a:cubicBezTo>
                <a:cubicBezTo>
                  <a:pt x="1406525" y="145911"/>
                  <a:pt x="1477433" y="143265"/>
                  <a:pt x="1524000" y="124744"/>
                </a:cubicBezTo>
                <a:cubicBezTo>
                  <a:pt x="1570567" y="106223"/>
                  <a:pt x="1590146" y="50131"/>
                  <a:pt x="1638300" y="32669"/>
                </a:cubicBezTo>
                <a:cubicBezTo>
                  <a:pt x="1686454" y="15207"/>
                  <a:pt x="1812925" y="19969"/>
                  <a:pt x="1812925" y="19969"/>
                </a:cubicBezTo>
                <a:cubicBezTo>
                  <a:pt x="1899179" y="14677"/>
                  <a:pt x="2055283" y="-4373"/>
                  <a:pt x="2155825" y="919"/>
                </a:cubicBezTo>
                <a:cubicBezTo>
                  <a:pt x="2256367" y="6211"/>
                  <a:pt x="2333625" y="33198"/>
                  <a:pt x="2416175" y="51719"/>
                </a:cubicBezTo>
                <a:cubicBezTo>
                  <a:pt x="2498725" y="70240"/>
                  <a:pt x="2596621" y="77648"/>
                  <a:pt x="2651125" y="112044"/>
                </a:cubicBezTo>
                <a:cubicBezTo>
                  <a:pt x="2705629" y="146440"/>
                  <a:pt x="2704042" y="206765"/>
                  <a:pt x="2743200" y="258094"/>
                </a:cubicBezTo>
                <a:cubicBezTo>
                  <a:pt x="2782358" y="309423"/>
                  <a:pt x="2850621" y="385094"/>
                  <a:pt x="2886075" y="420019"/>
                </a:cubicBezTo>
                <a:cubicBezTo>
                  <a:pt x="2921529" y="454944"/>
                  <a:pt x="2938727" y="461294"/>
                  <a:pt x="2955925" y="467644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8" name="Forme libre : forme 607">
            <a:extLst>
              <a:ext uri="{FF2B5EF4-FFF2-40B4-BE49-F238E27FC236}">
                <a16:creationId xmlns:a16="http://schemas.microsoft.com/office/drawing/2014/main" id="{730BCABB-2CFE-4E2A-929C-39D46785E251}"/>
              </a:ext>
            </a:extLst>
          </p:cNvPr>
          <p:cNvSpPr/>
          <p:nvPr/>
        </p:nvSpPr>
        <p:spPr>
          <a:xfrm>
            <a:off x="6051550" y="1946090"/>
            <a:ext cx="2943225" cy="1276535"/>
          </a:xfrm>
          <a:custGeom>
            <a:avLst/>
            <a:gdLst>
              <a:gd name="connsiteX0" fmla="*/ 0 w 2943225"/>
              <a:gd name="connsiteY0" fmla="*/ 1276535 h 1276535"/>
              <a:gd name="connsiteX1" fmla="*/ 88900 w 2943225"/>
              <a:gd name="connsiteY1" fmla="*/ 981260 h 1276535"/>
              <a:gd name="connsiteX2" fmla="*/ 250825 w 2943225"/>
              <a:gd name="connsiteY2" fmla="*/ 705035 h 1276535"/>
              <a:gd name="connsiteX3" fmla="*/ 542925 w 2943225"/>
              <a:gd name="connsiteY3" fmla="*/ 632010 h 1276535"/>
              <a:gd name="connsiteX4" fmla="*/ 708025 w 2943225"/>
              <a:gd name="connsiteY4" fmla="*/ 692335 h 1276535"/>
              <a:gd name="connsiteX5" fmla="*/ 958850 w 2943225"/>
              <a:gd name="connsiteY5" fmla="*/ 406585 h 1276535"/>
              <a:gd name="connsiteX6" fmla="*/ 1181100 w 2943225"/>
              <a:gd name="connsiteY6" fmla="*/ 190685 h 1276535"/>
              <a:gd name="connsiteX7" fmla="*/ 1454150 w 2943225"/>
              <a:gd name="connsiteY7" fmla="*/ 76385 h 1276535"/>
              <a:gd name="connsiteX8" fmla="*/ 1806575 w 2943225"/>
              <a:gd name="connsiteY8" fmla="*/ 47810 h 1276535"/>
              <a:gd name="connsiteX9" fmla="*/ 2041525 w 2943225"/>
              <a:gd name="connsiteY9" fmla="*/ 31935 h 1276535"/>
              <a:gd name="connsiteX10" fmla="*/ 2209800 w 2943225"/>
              <a:gd name="connsiteY10" fmla="*/ 185 h 1276535"/>
              <a:gd name="connsiteX11" fmla="*/ 2425700 w 2943225"/>
              <a:gd name="connsiteY11" fmla="*/ 47810 h 1276535"/>
              <a:gd name="connsiteX12" fmla="*/ 2673350 w 2943225"/>
              <a:gd name="connsiteY12" fmla="*/ 98610 h 1276535"/>
              <a:gd name="connsiteX13" fmla="*/ 2768600 w 2943225"/>
              <a:gd name="connsiteY13" fmla="*/ 231960 h 1276535"/>
              <a:gd name="connsiteX14" fmla="*/ 2943225 w 2943225"/>
              <a:gd name="connsiteY14" fmla="*/ 409760 h 12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225" h="1276535">
                <a:moveTo>
                  <a:pt x="0" y="1276535"/>
                </a:moveTo>
                <a:cubicBezTo>
                  <a:pt x="23548" y="1176522"/>
                  <a:pt x="47096" y="1076510"/>
                  <a:pt x="88900" y="981260"/>
                </a:cubicBezTo>
                <a:cubicBezTo>
                  <a:pt x="130704" y="886010"/>
                  <a:pt x="175154" y="763243"/>
                  <a:pt x="250825" y="705035"/>
                </a:cubicBezTo>
                <a:cubicBezTo>
                  <a:pt x="326496" y="646827"/>
                  <a:pt x="466725" y="634127"/>
                  <a:pt x="542925" y="632010"/>
                </a:cubicBezTo>
                <a:cubicBezTo>
                  <a:pt x="619125" y="629893"/>
                  <a:pt x="638704" y="729906"/>
                  <a:pt x="708025" y="692335"/>
                </a:cubicBezTo>
                <a:cubicBezTo>
                  <a:pt x="777346" y="654764"/>
                  <a:pt x="880004" y="490193"/>
                  <a:pt x="958850" y="406585"/>
                </a:cubicBezTo>
                <a:cubicBezTo>
                  <a:pt x="1037696" y="322977"/>
                  <a:pt x="1098550" y="245718"/>
                  <a:pt x="1181100" y="190685"/>
                </a:cubicBezTo>
                <a:cubicBezTo>
                  <a:pt x="1263650" y="135652"/>
                  <a:pt x="1349904" y="100197"/>
                  <a:pt x="1454150" y="76385"/>
                </a:cubicBezTo>
                <a:cubicBezTo>
                  <a:pt x="1558396" y="52573"/>
                  <a:pt x="1806575" y="47810"/>
                  <a:pt x="1806575" y="47810"/>
                </a:cubicBezTo>
                <a:cubicBezTo>
                  <a:pt x="1904471" y="40402"/>
                  <a:pt x="1974321" y="39872"/>
                  <a:pt x="2041525" y="31935"/>
                </a:cubicBezTo>
                <a:cubicBezTo>
                  <a:pt x="2108729" y="23998"/>
                  <a:pt x="2145771" y="-2461"/>
                  <a:pt x="2209800" y="185"/>
                </a:cubicBezTo>
                <a:cubicBezTo>
                  <a:pt x="2273829" y="2831"/>
                  <a:pt x="2425700" y="47810"/>
                  <a:pt x="2425700" y="47810"/>
                </a:cubicBezTo>
                <a:cubicBezTo>
                  <a:pt x="2502958" y="64214"/>
                  <a:pt x="2616200" y="67918"/>
                  <a:pt x="2673350" y="98610"/>
                </a:cubicBezTo>
                <a:cubicBezTo>
                  <a:pt x="2730500" y="129302"/>
                  <a:pt x="2723621" y="180102"/>
                  <a:pt x="2768600" y="231960"/>
                </a:cubicBezTo>
                <a:cubicBezTo>
                  <a:pt x="2813579" y="283818"/>
                  <a:pt x="2878402" y="346789"/>
                  <a:pt x="2943225" y="409760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11" name="Graphique 610">
            <a:extLst>
              <a:ext uri="{FF2B5EF4-FFF2-40B4-BE49-F238E27FC236}">
                <a16:creationId xmlns:a16="http://schemas.microsoft.com/office/drawing/2014/main" id="{0DA00A44-3E36-4407-91F7-63054882C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310350"/>
              </p:ext>
            </p:extLst>
          </p:nvPr>
        </p:nvGraphicFramePr>
        <p:xfrm>
          <a:off x="251519" y="3899442"/>
          <a:ext cx="36724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E22712C-7837-4F0E-9FE7-7EFA29D50F44}"/>
              </a:ext>
            </a:extLst>
          </p:cNvPr>
          <p:cNvSpPr txBox="1"/>
          <p:nvPr/>
        </p:nvSpPr>
        <p:spPr>
          <a:xfrm>
            <a:off x="108452" y="1247552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Untreated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35FC66-6E34-422D-A212-3CF2DC6CD041}"/>
              </a:ext>
            </a:extLst>
          </p:cNvPr>
          <p:cNvSpPr txBox="1"/>
          <p:nvPr/>
        </p:nvSpPr>
        <p:spPr>
          <a:xfrm>
            <a:off x="3110806" y="1293244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53A1EE-A3D1-46E4-A360-9E573D03B751}"/>
              </a:ext>
            </a:extLst>
          </p:cNvPr>
          <p:cNvSpPr txBox="1"/>
          <p:nvPr/>
        </p:nvSpPr>
        <p:spPr>
          <a:xfrm>
            <a:off x="6083723" y="1047870"/>
            <a:ext cx="17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138" name="Espace réservé du numéro de diapositive 3">
            <a:extLst>
              <a:ext uri="{FF2B5EF4-FFF2-40B4-BE49-F238E27FC236}">
                <a16:creationId xmlns:a16="http://schemas.microsoft.com/office/drawing/2014/main" id="{9105D828-AAC1-7C47-A23B-88648871333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3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E1A32-029B-43BC-9D2F-9C19C475C8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4728DD8-D11F-4094-95BF-D6D44699139F}"/>
              </a:ext>
            </a:extLst>
          </p:cNvPr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06BEA05F-686B-40FA-9450-B685D4ED80D5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BIOMARKERS OF THE DERMAL MATRIX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D1452C96-E041-4E20-9455-7A9F9161E41C}"/>
              </a:ext>
            </a:extLst>
          </p:cNvPr>
          <p:cNvSpPr txBox="1"/>
          <p:nvPr/>
        </p:nvSpPr>
        <p:spPr>
          <a:xfrm>
            <a:off x="611561" y="7647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Lt BT" panose="020B0402020204020303" pitchFamily="34" charset="0"/>
              </a:rPr>
              <a:t>COLLAGEN I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Futura Lt BT" panose="020B0402020204020303" pitchFamily="34" charset="0"/>
            </a:endParaRPr>
          </a:p>
        </p:txBody>
      </p:sp>
      <p:grpSp>
        <p:nvGrpSpPr>
          <p:cNvPr id="469" name="Groupe 468">
            <a:extLst>
              <a:ext uri="{FF2B5EF4-FFF2-40B4-BE49-F238E27FC236}">
                <a16:creationId xmlns:a16="http://schemas.microsoft.com/office/drawing/2014/main" id="{EF424264-5DDB-430A-8527-8468D8FE1517}"/>
              </a:ext>
            </a:extLst>
          </p:cNvPr>
          <p:cNvGrpSpPr/>
          <p:nvPr/>
        </p:nvGrpSpPr>
        <p:grpSpPr>
          <a:xfrm>
            <a:off x="7527229" y="80628"/>
            <a:ext cx="1512168" cy="1368149"/>
            <a:chOff x="7524328" y="585893"/>
            <a:chExt cx="1512168" cy="1368149"/>
          </a:xfrm>
        </p:grpSpPr>
        <p:sp>
          <p:nvSpPr>
            <p:cNvPr id="470" name="Cube 469">
              <a:extLst>
                <a:ext uri="{FF2B5EF4-FFF2-40B4-BE49-F238E27FC236}">
                  <a16:creationId xmlns:a16="http://schemas.microsoft.com/office/drawing/2014/main" id="{BE92529A-FB41-4730-9869-60A89E7520CA}"/>
                </a:ext>
              </a:extLst>
            </p:cNvPr>
            <p:cNvSpPr/>
            <p:nvPr/>
          </p:nvSpPr>
          <p:spPr>
            <a:xfrm>
              <a:off x="7524328" y="623172"/>
              <a:ext cx="1512168" cy="1330870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471" name="Rectangle 111">
              <a:extLst>
                <a:ext uri="{FF2B5EF4-FFF2-40B4-BE49-F238E27FC236}">
                  <a16:creationId xmlns:a16="http://schemas.microsoft.com/office/drawing/2014/main" id="{06238221-C008-4CCF-9E99-94D94BB5D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789753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472" name="Rectangle 112">
              <a:extLst>
                <a:ext uri="{FF2B5EF4-FFF2-40B4-BE49-F238E27FC236}">
                  <a16:creationId xmlns:a16="http://schemas.microsoft.com/office/drawing/2014/main" id="{2483D114-7D74-4797-971D-FB200D19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793971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473" name="Freeform 115">
              <a:extLst>
                <a:ext uri="{FF2B5EF4-FFF2-40B4-BE49-F238E27FC236}">
                  <a16:creationId xmlns:a16="http://schemas.microsoft.com/office/drawing/2014/main" id="{43624055-F806-4A4C-9FF7-3CCF8069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793971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4" name="Freeform 116">
              <a:extLst>
                <a:ext uri="{FF2B5EF4-FFF2-40B4-BE49-F238E27FC236}">
                  <a16:creationId xmlns:a16="http://schemas.microsoft.com/office/drawing/2014/main" id="{98D3D528-1AB1-4D7E-BBEB-40C8B4AD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0ABD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5" name="Freeform 117">
              <a:extLst>
                <a:ext uri="{FF2B5EF4-FFF2-40B4-BE49-F238E27FC236}">
                  <a16:creationId xmlns:a16="http://schemas.microsoft.com/office/drawing/2014/main" id="{35592537-F820-482F-BBB1-6620A5908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7834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6" name="Freeform 118">
              <a:extLst>
                <a:ext uri="{FF2B5EF4-FFF2-40B4-BE49-F238E27FC236}">
                  <a16:creationId xmlns:a16="http://schemas.microsoft.com/office/drawing/2014/main" id="{52A5F56D-5F26-429A-8840-694BFBC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5022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7" name="Line 119">
              <a:extLst>
                <a:ext uri="{FF2B5EF4-FFF2-40B4-BE49-F238E27FC236}">
                  <a16:creationId xmlns:a16="http://schemas.microsoft.com/office/drawing/2014/main" id="{9FC8B0A3-7DAD-4083-8F5C-22830BCC6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45813"/>
              <a:ext cx="1310265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8" name="Freeform 120">
              <a:extLst>
                <a:ext uri="{FF2B5EF4-FFF2-40B4-BE49-F238E27FC236}">
                  <a16:creationId xmlns:a16="http://schemas.microsoft.com/office/drawing/2014/main" id="{D0152C13-C5BB-402A-B60F-037AFFBF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76922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79" name="Freeform 121">
              <a:extLst>
                <a:ext uri="{FF2B5EF4-FFF2-40B4-BE49-F238E27FC236}">
                  <a16:creationId xmlns:a16="http://schemas.microsoft.com/office/drawing/2014/main" id="{AED5C02B-9D6C-4260-829B-0CABDDA3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16466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0" name="Freeform 122">
              <a:extLst>
                <a:ext uri="{FF2B5EF4-FFF2-40B4-BE49-F238E27FC236}">
                  <a16:creationId xmlns:a16="http://schemas.microsoft.com/office/drawing/2014/main" id="{04B4D2BB-0DFD-4DE1-A85B-2DBEC32C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26308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1" name="Freeform 156">
              <a:extLst>
                <a:ext uri="{FF2B5EF4-FFF2-40B4-BE49-F238E27FC236}">
                  <a16:creationId xmlns:a16="http://schemas.microsoft.com/office/drawing/2014/main" id="{54528DCF-6004-428E-A8BC-BFC9F76D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793972"/>
              <a:ext cx="1311199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2" name="Freeform 157">
              <a:extLst>
                <a:ext uri="{FF2B5EF4-FFF2-40B4-BE49-F238E27FC236}">
                  <a16:creationId xmlns:a16="http://schemas.microsoft.com/office/drawing/2014/main" id="{88BDD54D-37B1-48B1-AAF2-002119D9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686547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3" name="Freeform 158">
              <a:extLst>
                <a:ext uri="{FF2B5EF4-FFF2-40B4-BE49-F238E27FC236}">
                  <a16:creationId xmlns:a16="http://schemas.microsoft.com/office/drawing/2014/main" id="{0AEAFBC0-2669-4870-A6A4-037178016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682949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4" name="Freeform 159">
              <a:extLst>
                <a:ext uri="{FF2B5EF4-FFF2-40B4-BE49-F238E27FC236}">
                  <a16:creationId xmlns:a16="http://schemas.microsoft.com/office/drawing/2014/main" id="{300BAEFA-0A7F-43EE-B011-23412460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20" y="649886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5" name="Freeform 160">
              <a:extLst>
                <a:ext uri="{FF2B5EF4-FFF2-40B4-BE49-F238E27FC236}">
                  <a16:creationId xmlns:a16="http://schemas.microsoft.com/office/drawing/2014/main" id="{FB277272-C439-420C-84CD-40FC0E96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06981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6" name="Freeform 161">
              <a:extLst>
                <a:ext uri="{FF2B5EF4-FFF2-40B4-BE49-F238E27FC236}">
                  <a16:creationId xmlns:a16="http://schemas.microsoft.com/office/drawing/2014/main" id="{4E26DC58-2B6E-43D3-AD62-BBBDFC71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48694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7" name="Freeform 162">
              <a:extLst>
                <a:ext uri="{FF2B5EF4-FFF2-40B4-BE49-F238E27FC236}">
                  <a16:creationId xmlns:a16="http://schemas.microsoft.com/office/drawing/2014/main" id="{E0EB2419-E835-4C17-A0AC-F2B32FBED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666030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8" name="Freeform 163">
              <a:extLst>
                <a:ext uri="{FF2B5EF4-FFF2-40B4-BE49-F238E27FC236}">
                  <a16:creationId xmlns:a16="http://schemas.microsoft.com/office/drawing/2014/main" id="{2B4245A9-AA96-4843-BD99-637633FC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371816"/>
              <a:ext cx="1305604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89" name="Freeform 164">
              <a:extLst>
                <a:ext uri="{FF2B5EF4-FFF2-40B4-BE49-F238E27FC236}">
                  <a16:creationId xmlns:a16="http://schemas.microsoft.com/office/drawing/2014/main" id="{098F617F-F65E-449B-9280-C8E6BA2E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13122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0" name="Freeform 165">
              <a:extLst>
                <a:ext uri="{FF2B5EF4-FFF2-40B4-BE49-F238E27FC236}">
                  <a16:creationId xmlns:a16="http://schemas.microsoft.com/office/drawing/2014/main" id="{BAF62CD6-DAB9-4C30-9D3B-930D729C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00113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1" name="Freeform 166">
              <a:extLst>
                <a:ext uri="{FF2B5EF4-FFF2-40B4-BE49-F238E27FC236}">
                  <a16:creationId xmlns:a16="http://schemas.microsoft.com/office/drawing/2014/main" id="{F3330F66-FA53-4CB4-9CCB-BD3BA23D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61797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2" name="Freeform 167">
              <a:extLst>
                <a:ext uri="{FF2B5EF4-FFF2-40B4-BE49-F238E27FC236}">
                  <a16:creationId xmlns:a16="http://schemas.microsoft.com/office/drawing/2014/main" id="{D683886E-25CB-4A34-9010-50DC7FF52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55995"/>
              <a:ext cx="673319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3" name="Freeform 168">
              <a:extLst>
                <a:ext uri="{FF2B5EF4-FFF2-40B4-BE49-F238E27FC236}">
                  <a16:creationId xmlns:a16="http://schemas.microsoft.com/office/drawing/2014/main" id="{CF633595-BC68-4E66-AA22-8B3E990B5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05914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F9EDF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4" name="Freeform 169">
              <a:extLst>
                <a:ext uri="{FF2B5EF4-FFF2-40B4-BE49-F238E27FC236}">
                  <a16:creationId xmlns:a16="http://schemas.microsoft.com/office/drawing/2014/main" id="{03FE8BE3-C02C-40F6-8142-25070F0D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07676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5" name="Freeform 170">
              <a:extLst>
                <a:ext uri="{FF2B5EF4-FFF2-40B4-BE49-F238E27FC236}">
                  <a16:creationId xmlns:a16="http://schemas.microsoft.com/office/drawing/2014/main" id="{FECC61CB-F7AF-48B7-A45A-78F337940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41418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6" name="Freeform 171">
              <a:extLst>
                <a:ext uri="{FF2B5EF4-FFF2-40B4-BE49-F238E27FC236}">
                  <a16:creationId xmlns:a16="http://schemas.microsoft.com/office/drawing/2014/main" id="{F39C0FC0-E9C3-4BE1-B785-12DEFE9DF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073755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7" name="Freeform 172">
              <a:extLst>
                <a:ext uri="{FF2B5EF4-FFF2-40B4-BE49-F238E27FC236}">
                  <a16:creationId xmlns:a16="http://schemas.microsoft.com/office/drawing/2014/main" id="{8057128B-4750-47B3-ADC9-354E0CC4B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31577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8" name="Freeform 173">
              <a:extLst>
                <a:ext uri="{FF2B5EF4-FFF2-40B4-BE49-F238E27FC236}">
                  <a16:creationId xmlns:a16="http://schemas.microsoft.com/office/drawing/2014/main" id="{1E351346-5AFC-4C13-907C-3BA1C2F0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14705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499" name="Freeform 174">
              <a:extLst>
                <a:ext uri="{FF2B5EF4-FFF2-40B4-BE49-F238E27FC236}">
                  <a16:creationId xmlns:a16="http://schemas.microsoft.com/office/drawing/2014/main" id="{253F4079-8F70-49DD-8837-FE41C9366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20" y="1020329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0" name="Freeform 175">
              <a:extLst>
                <a:ext uri="{FF2B5EF4-FFF2-40B4-BE49-F238E27FC236}">
                  <a16:creationId xmlns:a16="http://schemas.microsoft.com/office/drawing/2014/main" id="{F7BC1AC1-842B-4D55-A9FE-53EFA54EC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073755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1" name="Freeform 176">
              <a:extLst>
                <a:ext uri="{FF2B5EF4-FFF2-40B4-BE49-F238E27FC236}">
                  <a16:creationId xmlns:a16="http://schemas.microsoft.com/office/drawing/2014/main" id="{D78F111D-289A-4213-8ECE-8FA7DB4C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48271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2" name="Freeform 177">
              <a:extLst>
                <a:ext uri="{FF2B5EF4-FFF2-40B4-BE49-F238E27FC236}">
                  <a16:creationId xmlns:a16="http://schemas.microsoft.com/office/drawing/2014/main" id="{53206D7F-2218-4DB4-82DA-77B6016B5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49676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3" name="Freeform 178">
              <a:extLst>
                <a:ext uri="{FF2B5EF4-FFF2-40B4-BE49-F238E27FC236}">
                  <a16:creationId xmlns:a16="http://schemas.microsoft.com/office/drawing/2014/main" id="{238E6953-9985-4134-9297-200F6523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086409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4" name="Freeform 179">
              <a:extLst>
                <a:ext uri="{FF2B5EF4-FFF2-40B4-BE49-F238E27FC236}">
                  <a16:creationId xmlns:a16="http://schemas.microsoft.com/office/drawing/2014/main" id="{EF800650-1358-4FC2-8248-891C23F9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10310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5" name="Freeform 180">
              <a:extLst>
                <a:ext uri="{FF2B5EF4-FFF2-40B4-BE49-F238E27FC236}">
                  <a16:creationId xmlns:a16="http://schemas.microsoft.com/office/drawing/2014/main" id="{D9AAB8CC-DDD3-4460-AF6D-896D33AD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3" y="978151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6" name="Freeform 181">
              <a:extLst>
                <a:ext uri="{FF2B5EF4-FFF2-40B4-BE49-F238E27FC236}">
                  <a16:creationId xmlns:a16="http://schemas.microsoft.com/office/drawing/2014/main" id="{DB858232-91AF-4407-A859-503F21DA4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11893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7" name="Freeform 182">
              <a:extLst>
                <a:ext uri="{FF2B5EF4-FFF2-40B4-BE49-F238E27FC236}">
                  <a16:creationId xmlns:a16="http://schemas.microsoft.com/office/drawing/2014/main" id="{3FEA9F34-420F-4C65-8043-47AD289B4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61102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8" name="Freeform 183">
              <a:extLst>
                <a:ext uri="{FF2B5EF4-FFF2-40B4-BE49-F238E27FC236}">
                  <a16:creationId xmlns:a16="http://schemas.microsoft.com/office/drawing/2014/main" id="{2A09A3E4-A341-498D-A5A5-862D4CE6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2" y="1030171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09" name="Freeform 184">
              <a:extLst>
                <a:ext uri="{FF2B5EF4-FFF2-40B4-BE49-F238E27FC236}">
                  <a16:creationId xmlns:a16="http://schemas.microsoft.com/office/drawing/2014/main" id="{DCE5E940-0707-42BB-992D-0933AB056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973933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0" name="Freeform 185">
              <a:extLst>
                <a:ext uri="{FF2B5EF4-FFF2-40B4-BE49-F238E27FC236}">
                  <a16:creationId xmlns:a16="http://schemas.microsoft.com/office/drawing/2014/main" id="{3A222534-7D0A-42A0-853D-9DBBA198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20" y="948626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1" name="Freeform 186">
              <a:extLst>
                <a:ext uri="{FF2B5EF4-FFF2-40B4-BE49-F238E27FC236}">
                  <a16:creationId xmlns:a16="http://schemas.microsoft.com/office/drawing/2014/main" id="{52900497-7D5B-4560-BA5F-112C5C247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968310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2" name="Freeform 187">
              <a:extLst>
                <a:ext uri="{FF2B5EF4-FFF2-40B4-BE49-F238E27FC236}">
                  <a16:creationId xmlns:a16="http://schemas.microsoft.com/office/drawing/2014/main" id="{6977C818-A477-4588-AB3A-C3912EE87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58467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3" name="Freeform 188">
              <a:extLst>
                <a:ext uri="{FF2B5EF4-FFF2-40B4-BE49-F238E27FC236}">
                  <a16:creationId xmlns:a16="http://schemas.microsoft.com/office/drawing/2014/main" id="{F467F478-600E-49DD-8C88-324976FAA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44408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4" name="Freeform 189">
              <a:extLst>
                <a:ext uri="{FF2B5EF4-FFF2-40B4-BE49-F238E27FC236}">
                  <a16:creationId xmlns:a16="http://schemas.microsoft.com/office/drawing/2014/main" id="{7CA5CD42-F005-49BB-9FB5-DA16956EF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40" y="958467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5" name="Freeform 190">
              <a:extLst>
                <a:ext uri="{FF2B5EF4-FFF2-40B4-BE49-F238E27FC236}">
                  <a16:creationId xmlns:a16="http://schemas.microsoft.com/office/drawing/2014/main" id="{EC78210D-2F91-4715-856A-1F3C27084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20397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6" name="Freeform 191">
              <a:extLst>
                <a:ext uri="{FF2B5EF4-FFF2-40B4-BE49-F238E27FC236}">
                  <a16:creationId xmlns:a16="http://schemas.microsoft.com/office/drawing/2014/main" id="{F7A11058-EF26-4F1B-85A0-0BF6869D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1" y="623173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7" name="Freeform 192">
              <a:extLst>
                <a:ext uri="{FF2B5EF4-FFF2-40B4-BE49-F238E27FC236}">
                  <a16:creationId xmlns:a16="http://schemas.microsoft.com/office/drawing/2014/main" id="{9C11F524-7656-45F1-AE13-E1935978E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585893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8" name="Freeform 193">
              <a:extLst>
                <a:ext uri="{FF2B5EF4-FFF2-40B4-BE49-F238E27FC236}">
                  <a16:creationId xmlns:a16="http://schemas.microsoft.com/office/drawing/2014/main" id="{18818E26-C3E7-45C6-A63D-D70FC10C8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4" y="686547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19" name="Freeform 194">
              <a:extLst>
                <a:ext uri="{FF2B5EF4-FFF2-40B4-BE49-F238E27FC236}">
                  <a16:creationId xmlns:a16="http://schemas.microsoft.com/office/drawing/2014/main" id="{26D7F9A0-E66B-4E5F-BC15-B84F6715B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12139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0" name="Freeform 195">
              <a:extLst>
                <a:ext uri="{FF2B5EF4-FFF2-40B4-BE49-F238E27FC236}">
                  <a16:creationId xmlns:a16="http://schemas.microsoft.com/office/drawing/2014/main" id="{04339B8D-ADAF-4FC0-840B-3629F5B6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1" y="642129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1" name="Freeform 196">
              <a:extLst>
                <a:ext uri="{FF2B5EF4-FFF2-40B4-BE49-F238E27FC236}">
                  <a16:creationId xmlns:a16="http://schemas.microsoft.com/office/drawing/2014/main" id="{66F8D27D-ADE9-40B5-B93B-9820805F0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2" y="713368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2" name="Freeform 197">
              <a:extLst>
                <a:ext uri="{FF2B5EF4-FFF2-40B4-BE49-F238E27FC236}">
                  <a16:creationId xmlns:a16="http://schemas.microsoft.com/office/drawing/2014/main" id="{490D7865-C9EB-49D7-A6ED-9E1DC537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672379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3" name="Freeform 198">
              <a:extLst>
                <a:ext uri="{FF2B5EF4-FFF2-40B4-BE49-F238E27FC236}">
                  <a16:creationId xmlns:a16="http://schemas.microsoft.com/office/drawing/2014/main" id="{2CA73621-4854-4A1C-8F94-AAC14B501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5" y="629477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4" name="Freeform 199">
              <a:extLst>
                <a:ext uri="{FF2B5EF4-FFF2-40B4-BE49-F238E27FC236}">
                  <a16:creationId xmlns:a16="http://schemas.microsoft.com/office/drawing/2014/main" id="{78911527-93C7-4569-96AA-F25CDA84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19243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5" name="Freeform 200">
              <a:extLst>
                <a:ext uri="{FF2B5EF4-FFF2-40B4-BE49-F238E27FC236}">
                  <a16:creationId xmlns:a16="http://schemas.microsoft.com/office/drawing/2014/main" id="{58449514-90B5-4E36-921D-308BE4FD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668377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6" name="Freeform 201">
              <a:extLst>
                <a:ext uri="{FF2B5EF4-FFF2-40B4-BE49-F238E27FC236}">
                  <a16:creationId xmlns:a16="http://schemas.microsoft.com/office/drawing/2014/main" id="{77C5C061-89C9-405D-A0A1-B08130FF8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688524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7" name="Freeform 202">
              <a:extLst>
                <a:ext uri="{FF2B5EF4-FFF2-40B4-BE49-F238E27FC236}">
                  <a16:creationId xmlns:a16="http://schemas.microsoft.com/office/drawing/2014/main" id="{855249E6-0A85-44A9-A3C8-01D4181E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4" y="1257933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8" name="Freeform 203">
              <a:extLst>
                <a:ext uri="{FF2B5EF4-FFF2-40B4-BE49-F238E27FC236}">
                  <a16:creationId xmlns:a16="http://schemas.microsoft.com/office/drawing/2014/main" id="{F869114D-A3B3-47B2-B2EB-E0555C41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274805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29" name="Freeform 204">
              <a:extLst>
                <a:ext uri="{FF2B5EF4-FFF2-40B4-BE49-F238E27FC236}">
                  <a16:creationId xmlns:a16="http://schemas.microsoft.com/office/drawing/2014/main" id="{B984C6CC-C3FF-4533-A8C3-D1E500C8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273398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0" name="Freeform 205">
              <a:extLst>
                <a:ext uri="{FF2B5EF4-FFF2-40B4-BE49-F238E27FC236}">
                  <a16:creationId xmlns:a16="http://schemas.microsoft.com/office/drawing/2014/main" id="{1CD60960-6725-424A-81CF-8F97CF04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57933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1" name="Freeform 206">
              <a:extLst>
                <a:ext uri="{FF2B5EF4-FFF2-40B4-BE49-F238E27FC236}">
                  <a16:creationId xmlns:a16="http://schemas.microsoft.com/office/drawing/2014/main" id="{33D2B177-C00D-40CE-ABC5-A558394D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28408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2" name="Freeform 207">
              <a:extLst>
                <a:ext uri="{FF2B5EF4-FFF2-40B4-BE49-F238E27FC236}">
                  <a16:creationId xmlns:a16="http://schemas.microsoft.com/office/drawing/2014/main" id="{DF840724-198C-4A02-94C3-0411417D4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182011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3" name="Freeform 208">
              <a:extLst>
                <a:ext uri="{FF2B5EF4-FFF2-40B4-BE49-F238E27FC236}">
                  <a16:creationId xmlns:a16="http://schemas.microsoft.com/office/drawing/2014/main" id="{69B3FFEF-164A-40D5-B016-3F56076F7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32804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4" name="Freeform 209">
              <a:extLst>
                <a:ext uri="{FF2B5EF4-FFF2-40B4-BE49-F238E27FC236}">
                  <a16:creationId xmlns:a16="http://schemas.microsoft.com/office/drawing/2014/main" id="{4D0ED752-ACB7-4EA7-AF4D-D20269CCB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10308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5" name="Freeform 210">
              <a:extLst>
                <a:ext uri="{FF2B5EF4-FFF2-40B4-BE49-F238E27FC236}">
                  <a16:creationId xmlns:a16="http://schemas.microsoft.com/office/drawing/2014/main" id="{02D7DC2C-82EC-49E4-9689-B29A4C3D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8" y="1120149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6" name="Freeform 211">
              <a:extLst>
                <a:ext uri="{FF2B5EF4-FFF2-40B4-BE49-F238E27FC236}">
                  <a16:creationId xmlns:a16="http://schemas.microsoft.com/office/drawing/2014/main" id="{2C01752B-7190-438A-AE67-B4C645C4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177794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7" name="Freeform 212">
              <a:extLst>
                <a:ext uri="{FF2B5EF4-FFF2-40B4-BE49-F238E27FC236}">
                  <a16:creationId xmlns:a16="http://schemas.microsoft.com/office/drawing/2014/main" id="{82E76E34-48E0-4040-A26D-2EF13D3F0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18565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8" name="Freeform 213">
              <a:extLst>
                <a:ext uri="{FF2B5EF4-FFF2-40B4-BE49-F238E27FC236}">
                  <a16:creationId xmlns:a16="http://schemas.microsoft.com/office/drawing/2014/main" id="{4D838628-CB08-4F8F-8EDE-1B45BA6D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43873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39" name="Freeform 214">
              <a:extLst>
                <a:ext uri="{FF2B5EF4-FFF2-40B4-BE49-F238E27FC236}">
                  <a16:creationId xmlns:a16="http://schemas.microsoft.com/office/drawing/2014/main" id="{3687001E-23C2-4D3C-AA4A-83BCBAA6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90" y="1255121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0" name="Freeform 215">
              <a:extLst>
                <a:ext uri="{FF2B5EF4-FFF2-40B4-BE49-F238E27FC236}">
                  <a16:creationId xmlns:a16="http://schemas.microsoft.com/office/drawing/2014/main" id="{EFA5E892-8889-432A-BCFF-744E97F25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3" y="1253715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1" name="Freeform 216">
              <a:extLst>
                <a:ext uri="{FF2B5EF4-FFF2-40B4-BE49-F238E27FC236}">
                  <a16:creationId xmlns:a16="http://schemas.microsoft.com/office/drawing/2014/main" id="{47A395C7-0748-4DBD-8AD2-62CD6FA1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21378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2" name="Freeform 217">
              <a:extLst>
                <a:ext uri="{FF2B5EF4-FFF2-40B4-BE49-F238E27FC236}">
                  <a16:creationId xmlns:a16="http://schemas.microsoft.com/office/drawing/2014/main" id="{2B903CD1-9178-4117-926B-46D937EFE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4" y="1167952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3" name="Freeform 218">
              <a:extLst>
                <a:ext uri="{FF2B5EF4-FFF2-40B4-BE49-F238E27FC236}">
                  <a16:creationId xmlns:a16="http://schemas.microsoft.com/office/drawing/2014/main" id="{FBDE08C8-675D-4117-96DE-1623070AA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1" y="1080783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4" name="Freeform 219">
              <a:extLst>
                <a:ext uri="{FF2B5EF4-FFF2-40B4-BE49-F238E27FC236}">
                  <a16:creationId xmlns:a16="http://schemas.microsoft.com/office/drawing/2014/main" id="{B15E7EA4-0BF7-4B93-B623-A250AC622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3" y="1004862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5" name="Freeform 220">
              <a:extLst>
                <a:ext uri="{FF2B5EF4-FFF2-40B4-BE49-F238E27FC236}">
                  <a16:creationId xmlns:a16="http://schemas.microsoft.com/office/drawing/2014/main" id="{76B7E105-A510-4CBA-8FF2-29BD5B17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7" y="1007673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6" name="Freeform 221">
              <a:extLst>
                <a:ext uri="{FF2B5EF4-FFF2-40B4-BE49-F238E27FC236}">
                  <a16:creationId xmlns:a16="http://schemas.microsoft.com/office/drawing/2014/main" id="{2F819917-C29C-4BA2-B97A-F26075F3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7" y="1089219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7" name="Freeform 222">
              <a:extLst>
                <a:ext uri="{FF2B5EF4-FFF2-40B4-BE49-F238E27FC236}">
                  <a16:creationId xmlns:a16="http://schemas.microsoft.com/office/drawing/2014/main" id="{587634D4-0295-49FD-89BD-B1AE237D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1" y="1148269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8" name="Freeform 223">
              <a:extLst>
                <a:ext uri="{FF2B5EF4-FFF2-40B4-BE49-F238E27FC236}">
                  <a16:creationId xmlns:a16="http://schemas.microsoft.com/office/drawing/2014/main" id="{C486B4C5-11EB-4B25-92CE-D594D5E8A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3" y="1197476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49" name="Freeform 224">
              <a:extLst>
                <a:ext uri="{FF2B5EF4-FFF2-40B4-BE49-F238E27FC236}">
                  <a16:creationId xmlns:a16="http://schemas.microsoft.com/office/drawing/2014/main" id="{985C3BF3-073F-482E-9B73-C00E377A8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31219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0" name="Freeform 225">
              <a:extLst>
                <a:ext uri="{FF2B5EF4-FFF2-40B4-BE49-F238E27FC236}">
                  <a16:creationId xmlns:a16="http://schemas.microsoft.com/office/drawing/2014/main" id="{7CF9CB2E-C9AB-4415-9E86-04DEE8F25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28407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1" name="Freeform 226">
              <a:extLst>
                <a:ext uri="{FF2B5EF4-FFF2-40B4-BE49-F238E27FC236}">
                  <a16:creationId xmlns:a16="http://schemas.microsoft.com/office/drawing/2014/main" id="{5EA19B53-1365-4EBE-905C-29551494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9" y="1194664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2" name="Freeform 227">
              <a:extLst>
                <a:ext uri="{FF2B5EF4-FFF2-40B4-BE49-F238E27FC236}">
                  <a16:creationId xmlns:a16="http://schemas.microsoft.com/office/drawing/2014/main" id="{6D7FE2F3-B88D-40D5-B9FB-A4C16503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28584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3" name="Freeform 228">
              <a:extLst>
                <a:ext uri="{FF2B5EF4-FFF2-40B4-BE49-F238E27FC236}">
                  <a16:creationId xmlns:a16="http://schemas.microsoft.com/office/drawing/2014/main" id="{D4659274-00CD-48FE-9320-176F96D16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54069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4" name="Freeform 229">
              <a:extLst>
                <a:ext uri="{FF2B5EF4-FFF2-40B4-BE49-F238E27FC236}">
                  <a16:creationId xmlns:a16="http://schemas.microsoft.com/office/drawing/2014/main" id="{99C6E846-096B-4634-A838-06C256D8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14704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5" name="Freeform 230">
              <a:extLst>
                <a:ext uri="{FF2B5EF4-FFF2-40B4-BE49-F238E27FC236}">
                  <a16:creationId xmlns:a16="http://schemas.microsoft.com/office/drawing/2014/main" id="{CD990B81-8981-4BDF-A258-81CC7573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3" y="1034388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6" name="Freeform 231">
              <a:extLst>
                <a:ext uri="{FF2B5EF4-FFF2-40B4-BE49-F238E27FC236}">
                  <a16:creationId xmlns:a16="http://schemas.microsoft.com/office/drawing/2014/main" id="{132C0A0E-FE2F-460E-83CA-B72C30BA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00468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7" name="Freeform 232">
              <a:extLst>
                <a:ext uri="{FF2B5EF4-FFF2-40B4-BE49-F238E27FC236}">
                  <a16:creationId xmlns:a16="http://schemas.microsoft.com/office/drawing/2014/main" id="{6062E062-073D-41D3-810A-B24B3E77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2" y="1158111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8" name="Freeform 233">
              <a:extLst>
                <a:ext uri="{FF2B5EF4-FFF2-40B4-BE49-F238E27FC236}">
                  <a16:creationId xmlns:a16="http://schemas.microsoft.com/office/drawing/2014/main" id="{DA28E1CD-6FD7-4E07-9EAA-4A1E273F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5" y="1194665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59" name="Freeform 234">
              <a:extLst>
                <a:ext uri="{FF2B5EF4-FFF2-40B4-BE49-F238E27FC236}">
                  <a16:creationId xmlns:a16="http://schemas.microsoft.com/office/drawing/2014/main" id="{7EB7235D-64B6-45EF-996B-EEB28DAB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4" y="1184824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0" name="Freeform 235">
              <a:extLst>
                <a:ext uri="{FF2B5EF4-FFF2-40B4-BE49-F238E27FC236}">
                  <a16:creationId xmlns:a16="http://schemas.microsoft.com/office/drawing/2014/main" id="{64921431-23F7-49B5-8D5D-C116E1C07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5" y="1128586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1" name="Freeform 236">
              <a:extLst>
                <a:ext uri="{FF2B5EF4-FFF2-40B4-BE49-F238E27FC236}">
                  <a16:creationId xmlns:a16="http://schemas.microsoft.com/office/drawing/2014/main" id="{DAEF3D19-08FC-44C6-9A13-46F6348CF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53715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2" name="Freeform 237">
              <a:extLst>
                <a:ext uri="{FF2B5EF4-FFF2-40B4-BE49-F238E27FC236}">
                  <a16:creationId xmlns:a16="http://schemas.microsoft.com/office/drawing/2014/main" id="{BDC2C87B-B3CF-4BFA-89AF-76C6A880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293082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3" name="Freeform 238">
              <a:extLst>
                <a:ext uri="{FF2B5EF4-FFF2-40B4-BE49-F238E27FC236}">
                  <a16:creationId xmlns:a16="http://schemas.microsoft.com/office/drawing/2014/main" id="{F74BF7E1-7190-4096-8725-B9BD1132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2" y="1257934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4" name="Freeform 239">
              <a:extLst>
                <a:ext uri="{FF2B5EF4-FFF2-40B4-BE49-F238E27FC236}">
                  <a16:creationId xmlns:a16="http://schemas.microsoft.com/office/drawing/2014/main" id="{6F2E2D42-00AA-40B8-98CF-0C37CEAAC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15755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5" name="Freeform 240">
              <a:extLst>
                <a:ext uri="{FF2B5EF4-FFF2-40B4-BE49-F238E27FC236}">
                  <a16:creationId xmlns:a16="http://schemas.microsoft.com/office/drawing/2014/main" id="{B7DDF69B-37C7-4744-BBF3-BFDEAEB4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9" y="112999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6" name="Freeform 241">
              <a:extLst>
                <a:ext uri="{FF2B5EF4-FFF2-40B4-BE49-F238E27FC236}">
                  <a16:creationId xmlns:a16="http://schemas.microsoft.com/office/drawing/2014/main" id="{05C69B15-56A5-4C52-815A-3406A8745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4" y="1211537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7" name="Freeform 242">
              <a:extLst>
                <a:ext uri="{FF2B5EF4-FFF2-40B4-BE49-F238E27FC236}">
                  <a16:creationId xmlns:a16="http://schemas.microsoft.com/office/drawing/2014/main" id="{22F2A648-E119-4230-9BBF-6CB008285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4" y="1250903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8" name="Freeform 243">
              <a:extLst>
                <a:ext uri="{FF2B5EF4-FFF2-40B4-BE49-F238E27FC236}">
                  <a16:creationId xmlns:a16="http://schemas.microsoft.com/office/drawing/2014/main" id="{0737533C-86F4-4EE6-8682-C37520D8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2" y="1024544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69" name="Freeform 244">
              <a:extLst>
                <a:ext uri="{FF2B5EF4-FFF2-40B4-BE49-F238E27FC236}">
                  <a16:creationId xmlns:a16="http://schemas.microsoft.com/office/drawing/2014/main" id="{5F2AC25D-286B-47D6-8D54-CE84B46D2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47040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0" name="Freeform 245">
              <a:extLst>
                <a:ext uri="{FF2B5EF4-FFF2-40B4-BE49-F238E27FC236}">
                  <a16:creationId xmlns:a16="http://schemas.microsoft.com/office/drawing/2014/main" id="{E8D612B2-2D6A-4FC8-B2F5-B3B049955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274803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1" name="Freeform 246">
              <a:extLst>
                <a:ext uri="{FF2B5EF4-FFF2-40B4-BE49-F238E27FC236}">
                  <a16:creationId xmlns:a16="http://schemas.microsoft.com/office/drawing/2014/main" id="{47539B9F-428B-4B36-B2FC-5BCBA7532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8" y="125793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2" name="Freeform 247">
              <a:extLst>
                <a:ext uri="{FF2B5EF4-FFF2-40B4-BE49-F238E27FC236}">
                  <a16:creationId xmlns:a16="http://schemas.microsoft.com/office/drawing/2014/main" id="{88155F72-2D88-41C2-8E16-2D5392E5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9" y="1234031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3" name="Freeform 248">
              <a:extLst>
                <a:ext uri="{FF2B5EF4-FFF2-40B4-BE49-F238E27FC236}">
                  <a16:creationId xmlns:a16="http://schemas.microsoft.com/office/drawing/2014/main" id="{265E9086-0172-4587-AB3D-68844EF37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1" y="1079377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4" name="Freeform 249">
              <a:extLst>
                <a:ext uri="{FF2B5EF4-FFF2-40B4-BE49-F238E27FC236}">
                  <a16:creationId xmlns:a16="http://schemas.microsoft.com/office/drawing/2014/main" id="{188C4E51-F040-40B8-9721-F97B7B4BC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11535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5" name="Freeform 250">
              <a:extLst>
                <a:ext uri="{FF2B5EF4-FFF2-40B4-BE49-F238E27FC236}">
                  <a16:creationId xmlns:a16="http://schemas.microsoft.com/office/drawing/2014/main" id="{2805E4D9-A41E-43AD-AB99-DE3056B18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3" y="1224189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6" name="Freeform 251">
              <a:extLst>
                <a:ext uri="{FF2B5EF4-FFF2-40B4-BE49-F238E27FC236}">
                  <a16:creationId xmlns:a16="http://schemas.microsoft.com/office/drawing/2014/main" id="{20BBFE3F-B6AA-4E75-AF29-AD74BF35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41416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7" name="Freeform 252">
              <a:extLst>
                <a:ext uri="{FF2B5EF4-FFF2-40B4-BE49-F238E27FC236}">
                  <a16:creationId xmlns:a16="http://schemas.microsoft.com/office/drawing/2014/main" id="{C43BEBE6-67EB-4D4C-A3E4-55D97FDC0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4" y="1037198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8" name="Freeform 253">
              <a:extLst>
                <a:ext uri="{FF2B5EF4-FFF2-40B4-BE49-F238E27FC236}">
                  <a16:creationId xmlns:a16="http://schemas.microsoft.com/office/drawing/2014/main" id="{4FB462E2-8770-4C86-A7AB-AA6F203B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8" y="1257932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79" name="Freeform 254">
              <a:extLst>
                <a:ext uri="{FF2B5EF4-FFF2-40B4-BE49-F238E27FC236}">
                  <a16:creationId xmlns:a16="http://schemas.microsoft.com/office/drawing/2014/main" id="{7341C4B7-20C5-4FDD-93AD-AB15059ED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4" y="1034386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580" name="Freeform 255">
              <a:extLst>
                <a:ext uri="{FF2B5EF4-FFF2-40B4-BE49-F238E27FC236}">
                  <a16:creationId xmlns:a16="http://schemas.microsoft.com/office/drawing/2014/main" id="{FA669F62-480D-4964-9173-F4508E74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3" y="12874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sp>
        <p:nvSpPr>
          <p:cNvPr id="602" name="Text Box 9">
            <a:extLst>
              <a:ext uri="{FF2B5EF4-FFF2-40B4-BE49-F238E27FC236}">
                <a16:creationId xmlns:a16="http://schemas.microsoft.com/office/drawing/2014/main" id="{8C64BEB9-898F-475E-81F9-E431248B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864" y="4187436"/>
            <a:ext cx="5053673" cy="15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Partial recovery of </a:t>
            </a:r>
          </a:p>
          <a:p>
            <a:pPr algn="l"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Collagen I expression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22712C-7837-4F0E-9FE7-7EFA29D50F44}"/>
              </a:ext>
            </a:extLst>
          </p:cNvPr>
          <p:cNvSpPr txBox="1"/>
          <p:nvPr/>
        </p:nvSpPr>
        <p:spPr>
          <a:xfrm>
            <a:off x="108452" y="1247552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Untreated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35FC66-6E34-422D-A212-3CF2DC6CD041}"/>
              </a:ext>
            </a:extLst>
          </p:cNvPr>
          <p:cNvSpPr txBox="1"/>
          <p:nvPr/>
        </p:nvSpPr>
        <p:spPr>
          <a:xfrm>
            <a:off x="3110806" y="1293244"/>
            <a:ext cx="177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53A1EE-A3D1-46E4-A360-9E573D03B751}"/>
              </a:ext>
            </a:extLst>
          </p:cNvPr>
          <p:cNvSpPr txBox="1"/>
          <p:nvPr/>
        </p:nvSpPr>
        <p:spPr>
          <a:xfrm>
            <a:off x="6083723" y="1047870"/>
            <a:ext cx="177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Protease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pic>
        <p:nvPicPr>
          <p:cNvPr id="22" name="Image 21" descr="Une image contenant herbe, chien, sombre, assis&#10;&#10;Description générée automatiquement">
            <a:extLst>
              <a:ext uri="{FF2B5EF4-FFF2-40B4-BE49-F238E27FC236}">
                <a16:creationId xmlns:a16="http://schemas.microsoft.com/office/drawing/2014/main" id="{ACDBD4A1-73A0-42CA-8F57-39D9D4F814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656" y="1548045"/>
            <a:ext cx="2954739" cy="2190549"/>
          </a:xfrm>
          <a:prstGeom prst="rect">
            <a:avLst/>
          </a:prstGeom>
        </p:spPr>
      </p:pic>
      <p:pic>
        <p:nvPicPr>
          <p:cNvPr id="23" name="Image 22" descr="Une image contenant sombre, regardant, chat, pose&#10;&#10;Description générée automatiquement">
            <a:extLst>
              <a:ext uri="{FF2B5EF4-FFF2-40B4-BE49-F238E27FC236}">
                <a16:creationId xmlns:a16="http://schemas.microsoft.com/office/drawing/2014/main" id="{F77A97B3-5C63-4B20-87ED-3A971F849C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82" y="1561179"/>
            <a:ext cx="2815068" cy="2181222"/>
          </a:xfrm>
          <a:prstGeom prst="rect">
            <a:avLst/>
          </a:prstGeom>
        </p:spPr>
      </p:pic>
      <p:pic>
        <p:nvPicPr>
          <p:cNvPr id="24" name="Image 23" descr="Une image contenant assis, sombre, homme, nuit&#10;&#10;Description générée automatiquement">
            <a:extLst>
              <a:ext uri="{FF2B5EF4-FFF2-40B4-BE49-F238E27FC236}">
                <a16:creationId xmlns:a16="http://schemas.microsoft.com/office/drawing/2014/main" id="{7901187C-14F4-4A7E-9BAC-1284B46BEE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67" y="1571090"/>
            <a:ext cx="2806989" cy="2171311"/>
          </a:xfrm>
          <a:prstGeom prst="rect">
            <a:avLst/>
          </a:prstGeom>
        </p:spPr>
      </p:pic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15D58F23-7A4A-4802-B9B4-698C62FD7E7B}"/>
              </a:ext>
            </a:extLst>
          </p:cNvPr>
          <p:cNvCxnSpPr/>
          <p:nvPr/>
        </p:nvCxnSpPr>
        <p:spPr>
          <a:xfrm>
            <a:off x="2233839" y="3534916"/>
            <a:ext cx="630000" cy="0"/>
          </a:xfrm>
          <a:prstGeom prst="line">
            <a:avLst/>
          </a:prstGeom>
          <a:ln>
            <a:solidFill>
              <a:srgbClr val="CCC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78E3A237-394C-4DE2-8BF8-B5A5ED11E2DD}"/>
              </a:ext>
            </a:extLst>
          </p:cNvPr>
          <p:cNvCxnSpPr/>
          <p:nvPr/>
        </p:nvCxnSpPr>
        <p:spPr>
          <a:xfrm>
            <a:off x="5189592" y="3526532"/>
            <a:ext cx="630000" cy="0"/>
          </a:xfrm>
          <a:prstGeom prst="line">
            <a:avLst/>
          </a:prstGeom>
          <a:ln>
            <a:solidFill>
              <a:srgbClr val="CCC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3129FF50-096C-4EE6-A086-DB2FBFEACBA7}"/>
              </a:ext>
            </a:extLst>
          </p:cNvPr>
          <p:cNvCxnSpPr/>
          <p:nvPr/>
        </p:nvCxnSpPr>
        <p:spPr>
          <a:xfrm>
            <a:off x="8201127" y="3534152"/>
            <a:ext cx="630000" cy="0"/>
          </a:xfrm>
          <a:prstGeom prst="line">
            <a:avLst/>
          </a:prstGeom>
          <a:ln>
            <a:solidFill>
              <a:srgbClr val="CCC1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6222941D-D6A4-4B20-9924-35487D2D55CF}"/>
              </a:ext>
            </a:extLst>
          </p:cNvPr>
          <p:cNvSpPr/>
          <p:nvPr/>
        </p:nvSpPr>
        <p:spPr>
          <a:xfrm>
            <a:off x="190500" y="2189942"/>
            <a:ext cx="2558042" cy="1543858"/>
          </a:xfrm>
          <a:custGeom>
            <a:avLst/>
            <a:gdLst>
              <a:gd name="connsiteX0" fmla="*/ 0 w 2558042"/>
              <a:gd name="connsiteY0" fmla="*/ 272271 h 1543858"/>
              <a:gd name="connsiteX1" fmla="*/ 80963 w 2558042"/>
              <a:gd name="connsiteY1" fmla="*/ 153208 h 1543858"/>
              <a:gd name="connsiteX2" fmla="*/ 114300 w 2558042"/>
              <a:gd name="connsiteY2" fmla="*/ 124633 h 1543858"/>
              <a:gd name="connsiteX3" fmla="*/ 219075 w 2558042"/>
              <a:gd name="connsiteY3" fmla="*/ 124633 h 1543858"/>
              <a:gd name="connsiteX4" fmla="*/ 228600 w 2558042"/>
              <a:gd name="connsiteY4" fmla="*/ 91296 h 1543858"/>
              <a:gd name="connsiteX5" fmla="*/ 309563 w 2558042"/>
              <a:gd name="connsiteY5" fmla="*/ 96058 h 1543858"/>
              <a:gd name="connsiteX6" fmla="*/ 447675 w 2558042"/>
              <a:gd name="connsiteY6" fmla="*/ 81771 h 1543858"/>
              <a:gd name="connsiteX7" fmla="*/ 600075 w 2558042"/>
              <a:gd name="connsiteY7" fmla="*/ 24621 h 1543858"/>
              <a:gd name="connsiteX8" fmla="*/ 690563 w 2558042"/>
              <a:gd name="connsiteY8" fmla="*/ 808 h 1543858"/>
              <a:gd name="connsiteX9" fmla="*/ 842963 w 2558042"/>
              <a:gd name="connsiteY9" fmla="*/ 5571 h 1543858"/>
              <a:gd name="connsiteX10" fmla="*/ 890588 w 2558042"/>
              <a:gd name="connsiteY10" fmla="*/ 5571 h 1543858"/>
              <a:gd name="connsiteX11" fmla="*/ 947738 w 2558042"/>
              <a:gd name="connsiteY11" fmla="*/ 19858 h 1543858"/>
              <a:gd name="connsiteX12" fmla="*/ 957263 w 2558042"/>
              <a:gd name="connsiteY12" fmla="*/ 72246 h 1543858"/>
              <a:gd name="connsiteX13" fmla="*/ 1095375 w 2558042"/>
              <a:gd name="connsiteY13" fmla="*/ 72246 h 1543858"/>
              <a:gd name="connsiteX14" fmla="*/ 1238250 w 2558042"/>
              <a:gd name="connsiteY14" fmla="*/ 72246 h 1543858"/>
              <a:gd name="connsiteX15" fmla="*/ 1357313 w 2558042"/>
              <a:gd name="connsiteY15" fmla="*/ 72246 h 1543858"/>
              <a:gd name="connsiteX16" fmla="*/ 1500188 w 2558042"/>
              <a:gd name="connsiteY16" fmla="*/ 57958 h 1543858"/>
              <a:gd name="connsiteX17" fmla="*/ 1547813 w 2558042"/>
              <a:gd name="connsiteY17" fmla="*/ 67483 h 1543858"/>
              <a:gd name="connsiteX18" fmla="*/ 1571625 w 2558042"/>
              <a:gd name="connsiteY18" fmla="*/ 81771 h 1543858"/>
              <a:gd name="connsiteX19" fmla="*/ 1633538 w 2558042"/>
              <a:gd name="connsiteY19" fmla="*/ 81771 h 1543858"/>
              <a:gd name="connsiteX20" fmla="*/ 1666875 w 2558042"/>
              <a:gd name="connsiteY20" fmla="*/ 100821 h 1543858"/>
              <a:gd name="connsiteX21" fmla="*/ 1647825 w 2558042"/>
              <a:gd name="connsiteY21" fmla="*/ 191308 h 1543858"/>
              <a:gd name="connsiteX22" fmla="*/ 1590675 w 2558042"/>
              <a:gd name="connsiteY22" fmla="*/ 281796 h 1543858"/>
              <a:gd name="connsiteX23" fmla="*/ 1500188 w 2558042"/>
              <a:gd name="connsiteY23" fmla="*/ 386571 h 1543858"/>
              <a:gd name="connsiteX24" fmla="*/ 1428750 w 2558042"/>
              <a:gd name="connsiteY24" fmla="*/ 477058 h 1543858"/>
              <a:gd name="connsiteX25" fmla="*/ 1262063 w 2558042"/>
              <a:gd name="connsiteY25" fmla="*/ 634221 h 1543858"/>
              <a:gd name="connsiteX26" fmla="*/ 1123950 w 2558042"/>
              <a:gd name="connsiteY26" fmla="*/ 734233 h 1543858"/>
              <a:gd name="connsiteX27" fmla="*/ 1085850 w 2558042"/>
              <a:gd name="connsiteY27" fmla="*/ 848533 h 1543858"/>
              <a:gd name="connsiteX28" fmla="*/ 1033463 w 2558042"/>
              <a:gd name="connsiteY28" fmla="*/ 915208 h 1543858"/>
              <a:gd name="connsiteX29" fmla="*/ 1004888 w 2558042"/>
              <a:gd name="connsiteY29" fmla="*/ 986646 h 1543858"/>
              <a:gd name="connsiteX30" fmla="*/ 1028700 w 2558042"/>
              <a:gd name="connsiteY30" fmla="*/ 1043796 h 1543858"/>
              <a:gd name="connsiteX31" fmla="*/ 1109663 w 2558042"/>
              <a:gd name="connsiteY31" fmla="*/ 1053321 h 1543858"/>
              <a:gd name="connsiteX32" fmla="*/ 1200150 w 2558042"/>
              <a:gd name="connsiteY32" fmla="*/ 1010458 h 1543858"/>
              <a:gd name="connsiteX33" fmla="*/ 1247775 w 2558042"/>
              <a:gd name="connsiteY33" fmla="*/ 910446 h 1543858"/>
              <a:gd name="connsiteX34" fmla="*/ 1323975 w 2558042"/>
              <a:gd name="connsiteY34" fmla="*/ 815196 h 1543858"/>
              <a:gd name="connsiteX35" fmla="*/ 1433513 w 2558042"/>
              <a:gd name="connsiteY35" fmla="*/ 772333 h 1543858"/>
              <a:gd name="connsiteX36" fmla="*/ 1509713 w 2558042"/>
              <a:gd name="connsiteY36" fmla="*/ 686608 h 1543858"/>
              <a:gd name="connsiteX37" fmla="*/ 1581150 w 2558042"/>
              <a:gd name="connsiteY37" fmla="*/ 591358 h 1543858"/>
              <a:gd name="connsiteX38" fmla="*/ 1671638 w 2558042"/>
              <a:gd name="connsiteY38" fmla="*/ 519921 h 1543858"/>
              <a:gd name="connsiteX39" fmla="*/ 1785938 w 2558042"/>
              <a:gd name="connsiteY39" fmla="*/ 396096 h 1543858"/>
              <a:gd name="connsiteX40" fmla="*/ 1828800 w 2558042"/>
              <a:gd name="connsiteY40" fmla="*/ 357996 h 1543858"/>
              <a:gd name="connsiteX41" fmla="*/ 1890713 w 2558042"/>
              <a:gd name="connsiteY41" fmla="*/ 296083 h 1543858"/>
              <a:gd name="connsiteX42" fmla="*/ 1928813 w 2558042"/>
              <a:gd name="connsiteY42" fmla="*/ 267508 h 1543858"/>
              <a:gd name="connsiteX43" fmla="*/ 2043113 w 2558042"/>
              <a:gd name="connsiteY43" fmla="*/ 262746 h 1543858"/>
              <a:gd name="connsiteX44" fmla="*/ 2157413 w 2558042"/>
              <a:gd name="connsiteY44" fmla="*/ 234171 h 1543858"/>
              <a:gd name="connsiteX45" fmla="*/ 2214563 w 2558042"/>
              <a:gd name="connsiteY45" fmla="*/ 291321 h 1543858"/>
              <a:gd name="connsiteX46" fmla="*/ 2286000 w 2558042"/>
              <a:gd name="connsiteY46" fmla="*/ 329421 h 1543858"/>
              <a:gd name="connsiteX47" fmla="*/ 2319338 w 2558042"/>
              <a:gd name="connsiteY47" fmla="*/ 338946 h 1543858"/>
              <a:gd name="connsiteX48" fmla="*/ 2409825 w 2558042"/>
              <a:gd name="connsiteY48" fmla="*/ 319896 h 1543858"/>
              <a:gd name="connsiteX49" fmla="*/ 2428875 w 2558042"/>
              <a:gd name="connsiteY49" fmla="*/ 367521 h 1543858"/>
              <a:gd name="connsiteX50" fmla="*/ 2405063 w 2558042"/>
              <a:gd name="connsiteY50" fmla="*/ 396096 h 1543858"/>
              <a:gd name="connsiteX51" fmla="*/ 2405063 w 2558042"/>
              <a:gd name="connsiteY51" fmla="*/ 434196 h 1543858"/>
              <a:gd name="connsiteX52" fmla="*/ 2462213 w 2558042"/>
              <a:gd name="connsiteY52" fmla="*/ 400858 h 1543858"/>
              <a:gd name="connsiteX53" fmla="*/ 2557463 w 2558042"/>
              <a:gd name="connsiteY53" fmla="*/ 396096 h 1543858"/>
              <a:gd name="connsiteX54" fmla="*/ 2500313 w 2558042"/>
              <a:gd name="connsiteY54" fmla="*/ 448483 h 1543858"/>
              <a:gd name="connsiteX55" fmla="*/ 2462213 w 2558042"/>
              <a:gd name="connsiteY55" fmla="*/ 500871 h 1543858"/>
              <a:gd name="connsiteX56" fmla="*/ 2514600 w 2558042"/>
              <a:gd name="connsiteY56" fmla="*/ 505633 h 1543858"/>
              <a:gd name="connsiteX57" fmla="*/ 2519363 w 2558042"/>
              <a:gd name="connsiteY57" fmla="*/ 519921 h 1543858"/>
              <a:gd name="connsiteX58" fmla="*/ 2528888 w 2558042"/>
              <a:gd name="connsiteY58" fmla="*/ 538971 h 1543858"/>
              <a:gd name="connsiteX59" fmla="*/ 2424113 w 2558042"/>
              <a:gd name="connsiteY59" fmla="*/ 748521 h 1543858"/>
              <a:gd name="connsiteX60" fmla="*/ 2371725 w 2558042"/>
              <a:gd name="connsiteY60" fmla="*/ 853296 h 1543858"/>
              <a:gd name="connsiteX61" fmla="*/ 2347913 w 2558042"/>
              <a:gd name="connsiteY61" fmla="*/ 981883 h 1543858"/>
              <a:gd name="connsiteX62" fmla="*/ 2381250 w 2558042"/>
              <a:gd name="connsiteY62" fmla="*/ 1067608 h 1543858"/>
              <a:gd name="connsiteX63" fmla="*/ 2362200 w 2558042"/>
              <a:gd name="connsiteY63" fmla="*/ 1148571 h 1543858"/>
              <a:gd name="connsiteX64" fmla="*/ 2390775 w 2558042"/>
              <a:gd name="connsiteY64" fmla="*/ 1229533 h 1543858"/>
              <a:gd name="connsiteX65" fmla="*/ 2390775 w 2558042"/>
              <a:gd name="connsiteY65" fmla="*/ 1300971 h 1543858"/>
              <a:gd name="connsiteX66" fmla="*/ 2376488 w 2558042"/>
              <a:gd name="connsiteY66" fmla="*/ 1339071 h 1543858"/>
              <a:gd name="connsiteX67" fmla="*/ 2324100 w 2558042"/>
              <a:gd name="connsiteY67" fmla="*/ 1429558 h 1543858"/>
              <a:gd name="connsiteX68" fmla="*/ 2309813 w 2558042"/>
              <a:gd name="connsiteY68" fmla="*/ 1500996 h 1543858"/>
              <a:gd name="connsiteX69" fmla="*/ 2300288 w 2558042"/>
              <a:gd name="connsiteY69" fmla="*/ 1543858 h 15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558042" h="1543858">
                <a:moveTo>
                  <a:pt x="0" y="272271"/>
                </a:moveTo>
                <a:cubicBezTo>
                  <a:pt x="30956" y="225042"/>
                  <a:pt x="61913" y="177814"/>
                  <a:pt x="80963" y="153208"/>
                </a:cubicBezTo>
                <a:cubicBezTo>
                  <a:pt x="100013" y="128602"/>
                  <a:pt x="91281" y="129395"/>
                  <a:pt x="114300" y="124633"/>
                </a:cubicBezTo>
                <a:cubicBezTo>
                  <a:pt x="137319" y="119870"/>
                  <a:pt x="200025" y="130189"/>
                  <a:pt x="219075" y="124633"/>
                </a:cubicBezTo>
                <a:cubicBezTo>
                  <a:pt x="238125" y="119077"/>
                  <a:pt x="213519" y="96058"/>
                  <a:pt x="228600" y="91296"/>
                </a:cubicBezTo>
                <a:cubicBezTo>
                  <a:pt x="243681" y="86533"/>
                  <a:pt x="273051" y="97645"/>
                  <a:pt x="309563" y="96058"/>
                </a:cubicBezTo>
                <a:cubicBezTo>
                  <a:pt x="346075" y="94471"/>
                  <a:pt x="399256" y="93677"/>
                  <a:pt x="447675" y="81771"/>
                </a:cubicBezTo>
                <a:cubicBezTo>
                  <a:pt x="496094" y="69865"/>
                  <a:pt x="559594" y="38115"/>
                  <a:pt x="600075" y="24621"/>
                </a:cubicBezTo>
                <a:cubicBezTo>
                  <a:pt x="640556" y="11127"/>
                  <a:pt x="650082" y="3983"/>
                  <a:pt x="690563" y="808"/>
                </a:cubicBezTo>
                <a:cubicBezTo>
                  <a:pt x="731044" y="-2367"/>
                  <a:pt x="809626" y="4777"/>
                  <a:pt x="842963" y="5571"/>
                </a:cubicBezTo>
                <a:cubicBezTo>
                  <a:pt x="876300" y="6365"/>
                  <a:pt x="873126" y="3190"/>
                  <a:pt x="890588" y="5571"/>
                </a:cubicBezTo>
                <a:cubicBezTo>
                  <a:pt x="908050" y="7952"/>
                  <a:pt x="936626" y="8746"/>
                  <a:pt x="947738" y="19858"/>
                </a:cubicBezTo>
                <a:cubicBezTo>
                  <a:pt x="958850" y="30970"/>
                  <a:pt x="932657" y="63515"/>
                  <a:pt x="957263" y="72246"/>
                </a:cubicBezTo>
                <a:cubicBezTo>
                  <a:pt x="981869" y="80977"/>
                  <a:pt x="1095375" y="72246"/>
                  <a:pt x="1095375" y="72246"/>
                </a:cubicBezTo>
                <a:lnTo>
                  <a:pt x="1238250" y="72246"/>
                </a:lnTo>
                <a:cubicBezTo>
                  <a:pt x="1281906" y="72246"/>
                  <a:pt x="1313657" y="74627"/>
                  <a:pt x="1357313" y="72246"/>
                </a:cubicBezTo>
                <a:cubicBezTo>
                  <a:pt x="1400969" y="69865"/>
                  <a:pt x="1468438" y="58752"/>
                  <a:pt x="1500188" y="57958"/>
                </a:cubicBezTo>
                <a:cubicBezTo>
                  <a:pt x="1531938" y="57164"/>
                  <a:pt x="1547813" y="67483"/>
                  <a:pt x="1547813" y="67483"/>
                </a:cubicBezTo>
                <a:cubicBezTo>
                  <a:pt x="1559719" y="71452"/>
                  <a:pt x="1557338" y="79390"/>
                  <a:pt x="1571625" y="81771"/>
                </a:cubicBezTo>
                <a:cubicBezTo>
                  <a:pt x="1585912" y="84152"/>
                  <a:pt x="1617663" y="78596"/>
                  <a:pt x="1633538" y="81771"/>
                </a:cubicBezTo>
                <a:cubicBezTo>
                  <a:pt x="1649413" y="84946"/>
                  <a:pt x="1664494" y="82565"/>
                  <a:pt x="1666875" y="100821"/>
                </a:cubicBezTo>
                <a:cubicBezTo>
                  <a:pt x="1669256" y="119077"/>
                  <a:pt x="1660525" y="161145"/>
                  <a:pt x="1647825" y="191308"/>
                </a:cubicBezTo>
                <a:cubicBezTo>
                  <a:pt x="1635125" y="221470"/>
                  <a:pt x="1615281" y="249252"/>
                  <a:pt x="1590675" y="281796"/>
                </a:cubicBezTo>
                <a:cubicBezTo>
                  <a:pt x="1566069" y="314340"/>
                  <a:pt x="1527176" y="354027"/>
                  <a:pt x="1500188" y="386571"/>
                </a:cubicBezTo>
                <a:cubicBezTo>
                  <a:pt x="1473201" y="419115"/>
                  <a:pt x="1468437" y="435783"/>
                  <a:pt x="1428750" y="477058"/>
                </a:cubicBezTo>
                <a:cubicBezTo>
                  <a:pt x="1389063" y="518333"/>
                  <a:pt x="1312863" y="591359"/>
                  <a:pt x="1262063" y="634221"/>
                </a:cubicBezTo>
                <a:cubicBezTo>
                  <a:pt x="1211263" y="677083"/>
                  <a:pt x="1153319" y="698514"/>
                  <a:pt x="1123950" y="734233"/>
                </a:cubicBezTo>
                <a:cubicBezTo>
                  <a:pt x="1094581" y="769952"/>
                  <a:pt x="1100931" y="818371"/>
                  <a:pt x="1085850" y="848533"/>
                </a:cubicBezTo>
                <a:cubicBezTo>
                  <a:pt x="1070769" y="878695"/>
                  <a:pt x="1046957" y="892189"/>
                  <a:pt x="1033463" y="915208"/>
                </a:cubicBezTo>
                <a:cubicBezTo>
                  <a:pt x="1019969" y="938227"/>
                  <a:pt x="1005682" y="965215"/>
                  <a:pt x="1004888" y="986646"/>
                </a:cubicBezTo>
                <a:cubicBezTo>
                  <a:pt x="1004094" y="1008077"/>
                  <a:pt x="1011238" y="1032684"/>
                  <a:pt x="1028700" y="1043796"/>
                </a:cubicBezTo>
                <a:cubicBezTo>
                  <a:pt x="1046162" y="1054908"/>
                  <a:pt x="1081088" y="1058877"/>
                  <a:pt x="1109663" y="1053321"/>
                </a:cubicBezTo>
                <a:cubicBezTo>
                  <a:pt x="1138238" y="1047765"/>
                  <a:pt x="1177131" y="1034271"/>
                  <a:pt x="1200150" y="1010458"/>
                </a:cubicBezTo>
                <a:cubicBezTo>
                  <a:pt x="1223169" y="986646"/>
                  <a:pt x="1227138" y="942990"/>
                  <a:pt x="1247775" y="910446"/>
                </a:cubicBezTo>
                <a:cubicBezTo>
                  <a:pt x="1268413" y="877902"/>
                  <a:pt x="1293019" y="838215"/>
                  <a:pt x="1323975" y="815196"/>
                </a:cubicBezTo>
                <a:cubicBezTo>
                  <a:pt x="1354931" y="792177"/>
                  <a:pt x="1402557" y="793764"/>
                  <a:pt x="1433513" y="772333"/>
                </a:cubicBezTo>
                <a:cubicBezTo>
                  <a:pt x="1464469" y="750902"/>
                  <a:pt x="1485107" y="716771"/>
                  <a:pt x="1509713" y="686608"/>
                </a:cubicBezTo>
                <a:cubicBezTo>
                  <a:pt x="1534319" y="656446"/>
                  <a:pt x="1554163" y="619139"/>
                  <a:pt x="1581150" y="591358"/>
                </a:cubicBezTo>
                <a:cubicBezTo>
                  <a:pt x="1608137" y="563577"/>
                  <a:pt x="1637507" y="552465"/>
                  <a:pt x="1671638" y="519921"/>
                </a:cubicBezTo>
                <a:cubicBezTo>
                  <a:pt x="1705769" y="487377"/>
                  <a:pt x="1759744" y="423083"/>
                  <a:pt x="1785938" y="396096"/>
                </a:cubicBezTo>
                <a:cubicBezTo>
                  <a:pt x="1812132" y="369109"/>
                  <a:pt x="1811338" y="374665"/>
                  <a:pt x="1828800" y="357996"/>
                </a:cubicBezTo>
                <a:cubicBezTo>
                  <a:pt x="1846263" y="341327"/>
                  <a:pt x="1874044" y="311164"/>
                  <a:pt x="1890713" y="296083"/>
                </a:cubicBezTo>
                <a:cubicBezTo>
                  <a:pt x="1907382" y="281002"/>
                  <a:pt x="1903413" y="273064"/>
                  <a:pt x="1928813" y="267508"/>
                </a:cubicBezTo>
                <a:cubicBezTo>
                  <a:pt x="1954213" y="261952"/>
                  <a:pt x="2005013" y="268302"/>
                  <a:pt x="2043113" y="262746"/>
                </a:cubicBezTo>
                <a:cubicBezTo>
                  <a:pt x="2081213" y="257190"/>
                  <a:pt x="2128838" y="229409"/>
                  <a:pt x="2157413" y="234171"/>
                </a:cubicBezTo>
                <a:cubicBezTo>
                  <a:pt x="2185988" y="238933"/>
                  <a:pt x="2193132" y="275446"/>
                  <a:pt x="2214563" y="291321"/>
                </a:cubicBezTo>
                <a:cubicBezTo>
                  <a:pt x="2235994" y="307196"/>
                  <a:pt x="2268538" y="321484"/>
                  <a:pt x="2286000" y="329421"/>
                </a:cubicBezTo>
                <a:cubicBezTo>
                  <a:pt x="2303462" y="337358"/>
                  <a:pt x="2298701" y="340533"/>
                  <a:pt x="2319338" y="338946"/>
                </a:cubicBezTo>
                <a:cubicBezTo>
                  <a:pt x="2339975" y="337359"/>
                  <a:pt x="2391569" y="315134"/>
                  <a:pt x="2409825" y="319896"/>
                </a:cubicBezTo>
                <a:cubicBezTo>
                  <a:pt x="2428081" y="324658"/>
                  <a:pt x="2429669" y="354821"/>
                  <a:pt x="2428875" y="367521"/>
                </a:cubicBezTo>
                <a:cubicBezTo>
                  <a:pt x="2428081" y="380221"/>
                  <a:pt x="2409032" y="384984"/>
                  <a:pt x="2405063" y="396096"/>
                </a:cubicBezTo>
                <a:cubicBezTo>
                  <a:pt x="2401094" y="407208"/>
                  <a:pt x="2395538" y="433402"/>
                  <a:pt x="2405063" y="434196"/>
                </a:cubicBezTo>
                <a:cubicBezTo>
                  <a:pt x="2414588" y="434990"/>
                  <a:pt x="2436813" y="407208"/>
                  <a:pt x="2462213" y="400858"/>
                </a:cubicBezTo>
                <a:cubicBezTo>
                  <a:pt x="2487613" y="394508"/>
                  <a:pt x="2551113" y="388159"/>
                  <a:pt x="2557463" y="396096"/>
                </a:cubicBezTo>
                <a:cubicBezTo>
                  <a:pt x="2563813" y="404033"/>
                  <a:pt x="2516188" y="431021"/>
                  <a:pt x="2500313" y="448483"/>
                </a:cubicBezTo>
                <a:cubicBezTo>
                  <a:pt x="2484438" y="465945"/>
                  <a:pt x="2459832" y="491346"/>
                  <a:pt x="2462213" y="500871"/>
                </a:cubicBezTo>
                <a:cubicBezTo>
                  <a:pt x="2464594" y="510396"/>
                  <a:pt x="2514600" y="505633"/>
                  <a:pt x="2514600" y="505633"/>
                </a:cubicBezTo>
                <a:cubicBezTo>
                  <a:pt x="2524125" y="508808"/>
                  <a:pt x="2519363" y="519921"/>
                  <a:pt x="2519363" y="519921"/>
                </a:cubicBezTo>
                <a:cubicBezTo>
                  <a:pt x="2521744" y="525477"/>
                  <a:pt x="2544763" y="500871"/>
                  <a:pt x="2528888" y="538971"/>
                </a:cubicBezTo>
                <a:cubicBezTo>
                  <a:pt x="2513013" y="577071"/>
                  <a:pt x="2424113" y="748521"/>
                  <a:pt x="2424113" y="748521"/>
                </a:cubicBezTo>
                <a:cubicBezTo>
                  <a:pt x="2397919" y="800908"/>
                  <a:pt x="2384425" y="814402"/>
                  <a:pt x="2371725" y="853296"/>
                </a:cubicBezTo>
                <a:cubicBezTo>
                  <a:pt x="2359025" y="892190"/>
                  <a:pt x="2346326" y="946164"/>
                  <a:pt x="2347913" y="981883"/>
                </a:cubicBezTo>
                <a:cubicBezTo>
                  <a:pt x="2349500" y="1017602"/>
                  <a:pt x="2378869" y="1039827"/>
                  <a:pt x="2381250" y="1067608"/>
                </a:cubicBezTo>
                <a:cubicBezTo>
                  <a:pt x="2383631" y="1095389"/>
                  <a:pt x="2360613" y="1121584"/>
                  <a:pt x="2362200" y="1148571"/>
                </a:cubicBezTo>
                <a:cubicBezTo>
                  <a:pt x="2363787" y="1175558"/>
                  <a:pt x="2386013" y="1204133"/>
                  <a:pt x="2390775" y="1229533"/>
                </a:cubicBezTo>
                <a:cubicBezTo>
                  <a:pt x="2395537" y="1254933"/>
                  <a:pt x="2393156" y="1282715"/>
                  <a:pt x="2390775" y="1300971"/>
                </a:cubicBezTo>
                <a:cubicBezTo>
                  <a:pt x="2388394" y="1319227"/>
                  <a:pt x="2387601" y="1317640"/>
                  <a:pt x="2376488" y="1339071"/>
                </a:cubicBezTo>
                <a:cubicBezTo>
                  <a:pt x="2365375" y="1360502"/>
                  <a:pt x="2335212" y="1402571"/>
                  <a:pt x="2324100" y="1429558"/>
                </a:cubicBezTo>
                <a:cubicBezTo>
                  <a:pt x="2312988" y="1456545"/>
                  <a:pt x="2313782" y="1481946"/>
                  <a:pt x="2309813" y="1500996"/>
                </a:cubicBezTo>
                <a:cubicBezTo>
                  <a:pt x="2305844" y="1520046"/>
                  <a:pt x="2303066" y="1531952"/>
                  <a:pt x="2300288" y="1543858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CEEA9217-FB80-4D5D-AC46-AB743ED27300}"/>
              </a:ext>
            </a:extLst>
          </p:cNvPr>
          <p:cNvSpPr/>
          <p:nvPr/>
        </p:nvSpPr>
        <p:spPr>
          <a:xfrm>
            <a:off x="195263" y="1924050"/>
            <a:ext cx="2743480" cy="1801141"/>
          </a:xfrm>
          <a:custGeom>
            <a:avLst/>
            <a:gdLst>
              <a:gd name="connsiteX0" fmla="*/ 0 w 2743480"/>
              <a:gd name="connsiteY0" fmla="*/ 0 h 1801141"/>
              <a:gd name="connsiteX1" fmla="*/ 142875 w 2743480"/>
              <a:gd name="connsiteY1" fmla="*/ 100013 h 1801141"/>
              <a:gd name="connsiteX2" fmla="*/ 381000 w 2743480"/>
              <a:gd name="connsiteY2" fmla="*/ 142875 h 1801141"/>
              <a:gd name="connsiteX3" fmla="*/ 614362 w 2743480"/>
              <a:gd name="connsiteY3" fmla="*/ 57150 h 1801141"/>
              <a:gd name="connsiteX4" fmla="*/ 790575 w 2743480"/>
              <a:gd name="connsiteY4" fmla="*/ 23813 h 1801141"/>
              <a:gd name="connsiteX5" fmla="*/ 938212 w 2743480"/>
              <a:gd name="connsiteY5" fmla="*/ 42863 h 1801141"/>
              <a:gd name="connsiteX6" fmla="*/ 1066800 w 2743480"/>
              <a:gd name="connsiteY6" fmla="*/ 104775 h 1801141"/>
              <a:gd name="connsiteX7" fmla="*/ 1171575 w 2743480"/>
              <a:gd name="connsiteY7" fmla="*/ 123825 h 1801141"/>
              <a:gd name="connsiteX8" fmla="*/ 1385887 w 2743480"/>
              <a:gd name="connsiteY8" fmla="*/ 104775 h 1801141"/>
              <a:gd name="connsiteX9" fmla="*/ 1447800 w 2743480"/>
              <a:gd name="connsiteY9" fmla="*/ 104775 h 1801141"/>
              <a:gd name="connsiteX10" fmla="*/ 1585912 w 2743480"/>
              <a:gd name="connsiteY10" fmla="*/ 95250 h 1801141"/>
              <a:gd name="connsiteX11" fmla="*/ 1690687 w 2743480"/>
              <a:gd name="connsiteY11" fmla="*/ 114300 h 1801141"/>
              <a:gd name="connsiteX12" fmla="*/ 1824037 w 2743480"/>
              <a:gd name="connsiteY12" fmla="*/ 147638 h 1801141"/>
              <a:gd name="connsiteX13" fmla="*/ 1909762 w 2743480"/>
              <a:gd name="connsiteY13" fmla="*/ 171450 h 1801141"/>
              <a:gd name="connsiteX14" fmla="*/ 1819275 w 2743480"/>
              <a:gd name="connsiteY14" fmla="*/ 342900 h 1801141"/>
              <a:gd name="connsiteX15" fmla="*/ 1785937 w 2743480"/>
              <a:gd name="connsiteY15" fmla="*/ 428625 h 1801141"/>
              <a:gd name="connsiteX16" fmla="*/ 1914525 w 2743480"/>
              <a:gd name="connsiteY16" fmla="*/ 323850 h 1801141"/>
              <a:gd name="connsiteX17" fmla="*/ 1971675 w 2743480"/>
              <a:gd name="connsiteY17" fmla="*/ 214313 h 1801141"/>
              <a:gd name="connsiteX18" fmla="*/ 2033587 w 2743480"/>
              <a:gd name="connsiteY18" fmla="*/ 200025 h 1801141"/>
              <a:gd name="connsiteX19" fmla="*/ 2114550 w 2743480"/>
              <a:gd name="connsiteY19" fmla="*/ 200025 h 1801141"/>
              <a:gd name="connsiteX20" fmla="*/ 2214562 w 2743480"/>
              <a:gd name="connsiteY20" fmla="*/ 204788 h 1801141"/>
              <a:gd name="connsiteX21" fmla="*/ 2328862 w 2743480"/>
              <a:gd name="connsiteY21" fmla="*/ 261938 h 1801141"/>
              <a:gd name="connsiteX22" fmla="*/ 2424112 w 2743480"/>
              <a:gd name="connsiteY22" fmla="*/ 319088 h 1801141"/>
              <a:gd name="connsiteX23" fmla="*/ 2500312 w 2743480"/>
              <a:gd name="connsiteY23" fmla="*/ 390525 h 1801141"/>
              <a:gd name="connsiteX24" fmla="*/ 2600325 w 2743480"/>
              <a:gd name="connsiteY24" fmla="*/ 457200 h 1801141"/>
              <a:gd name="connsiteX25" fmla="*/ 2671762 w 2743480"/>
              <a:gd name="connsiteY25" fmla="*/ 552450 h 1801141"/>
              <a:gd name="connsiteX26" fmla="*/ 2714625 w 2743480"/>
              <a:gd name="connsiteY26" fmla="*/ 642938 h 1801141"/>
              <a:gd name="connsiteX27" fmla="*/ 2743200 w 2743480"/>
              <a:gd name="connsiteY27" fmla="*/ 733425 h 1801141"/>
              <a:gd name="connsiteX28" fmla="*/ 2728912 w 2743480"/>
              <a:gd name="connsiteY28" fmla="*/ 809625 h 1801141"/>
              <a:gd name="connsiteX29" fmla="*/ 2724150 w 2743480"/>
              <a:gd name="connsiteY29" fmla="*/ 885825 h 1801141"/>
              <a:gd name="connsiteX30" fmla="*/ 2695575 w 2743480"/>
              <a:gd name="connsiteY30" fmla="*/ 957263 h 1801141"/>
              <a:gd name="connsiteX31" fmla="*/ 2562225 w 2743480"/>
              <a:gd name="connsiteY31" fmla="*/ 1090613 h 1801141"/>
              <a:gd name="connsiteX32" fmla="*/ 2538412 w 2743480"/>
              <a:gd name="connsiteY32" fmla="*/ 1219200 h 1801141"/>
              <a:gd name="connsiteX33" fmla="*/ 2562225 w 2743480"/>
              <a:gd name="connsiteY33" fmla="*/ 1352550 h 1801141"/>
              <a:gd name="connsiteX34" fmla="*/ 2547937 w 2743480"/>
              <a:gd name="connsiteY34" fmla="*/ 1433513 h 1801141"/>
              <a:gd name="connsiteX35" fmla="*/ 2543175 w 2743480"/>
              <a:gd name="connsiteY35" fmla="*/ 1528763 h 1801141"/>
              <a:gd name="connsiteX36" fmla="*/ 2543175 w 2743480"/>
              <a:gd name="connsiteY36" fmla="*/ 1695450 h 1801141"/>
              <a:gd name="connsiteX37" fmla="*/ 2500312 w 2743480"/>
              <a:gd name="connsiteY37" fmla="*/ 1785938 h 1801141"/>
              <a:gd name="connsiteX38" fmla="*/ 2486025 w 2743480"/>
              <a:gd name="connsiteY38" fmla="*/ 1800225 h 180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43480" h="1801141">
                <a:moveTo>
                  <a:pt x="0" y="0"/>
                </a:moveTo>
                <a:cubicBezTo>
                  <a:pt x="39687" y="38100"/>
                  <a:pt x="79375" y="76201"/>
                  <a:pt x="142875" y="100013"/>
                </a:cubicBezTo>
                <a:cubicBezTo>
                  <a:pt x="206375" y="123825"/>
                  <a:pt x="302419" y="150019"/>
                  <a:pt x="381000" y="142875"/>
                </a:cubicBezTo>
                <a:cubicBezTo>
                  <a:pt x="459581" y="135731"/>
                  <a:pt x="546100" y="76994"/>
                  <a:pt x="614362" y="57150"/>
                </a:cubicBezTo>
                <a:cubicBezTo>
                  <a:pt x="682624" y="37306"/>
                  <a:pt x="736600" y="26194"/>
                  <a:pt x="790575" y="23813"/>
                </a:cubicBezTo>
                <a:cubicBezTo>
                  <a:pt x="844550" y="21432"/>
                  <a:pt x="892175" y="29369"/>
                  <a:pt x="938212" y="42863"/>
                </a:cubicBezTo>
                <a:cubicBezTo>
                  <a:pt x="984249" y="56357"/>
                  <a:pt x="1027906" y="91281"/>
                  <a:pt x="1066800" y="104775"/>
                </a:cubicBezTo>
                <a:cubicBezTo>
                  <a:pt x="1105694" y="118269"/>
                  <a:pt x="1118394" y="123825"/>
                  <a:pt x="1171575" y="123825"/>
                </a:cubicBezTo>
                <a:cubicBezTo>
                  <a:pt x="1224756" y="123825"/>
                  <a:pt x="1339850" y="107950"/>
                  <a:pt x="1385887" y="104775"/>
                </a:cubicBezTo>
                <a:cubicBezTo>
                  <a:pt x="1431924" y="101600"/>
                  <a:pt x="1414463" y="106362"/>
                  <a:pt x="1447800" y="104775"/>
                </a:cubicBezTo>
                <a:cubicBezTo>
                  <a:pt x="1481137" y="103188"/>
                  <a:pt x="1545431" y="93663"/>
                  <a:pt x="1585912" y="95250"/>
                </a:cubicBezTo>
                <a:cubicBezTo>
                  <a:pt x="1626393" y="96837"/>
                  <a:pt x="1651000" y="105569"/>
                  <a:pt x="1690687" y="114300"/>
                </a:cubicBezTo>
                <a:cubicBezTo>
                  <a:pt x="1730375" y="123031"/>
                  <a:pt x="1787525" y="138113"/>
                  <a:pt x="1824037" y="147638"/>
                </a:cubicBezTo>
                <a:cubicBezTo>
                  <a:pt x="1860549" y="157163"/>
                  <a:pt x="1910556" y="138906"/>
                  <a:pt x="1909762" y="171450"/>
                </a:cubicBezTo>
                <a:cubicBezTo>
                  <a:pt x="1908968" y="203994"/>
                  <a:pt x="1839912" y="300038"/>
                  <a:pt x="1819275" y="342900"/>
                </a:cubicBezTo>
                <a:cubicBezTo>
                  <a:pt x="1798638" y="385762"/>
                  <a:pt x="1770062" y="431800"/>
                  <a:pt x="1785937" y="428625"/>
                </a:cubicBezTo>
                <a:cubicBezTo>
                  <a:pt x="1801812" y="425450"/>
                  <a:pt x="1883569" y="359569"/>
                  <a:pt x="1914525" y="323850"/>
                </a:cubicBezTo>
                <a:cubicBezTo>
                  <a:pt x="1945481" y="288131"/>
                  <a:pt x="1951831" y="234950"/>
                  <a:pt x="1971675" y="214313"/>
                </a:cubicBezTo>
                <a:cubicBezTo>
                  <a:pt x="1991519" y="193676"/>
                  <a:pt x="2009774" y="202406"/>
                  <a:pt x="2033587" y="200025"/>
                </a:cubicBezTo>
                <a:cubicBezTo>
                  <a:pt x="2057400" y="197644"/>
                  <a:pt x="2084388" y="199231"/>
                  <a:pt x="2114550" y="200025"/>
                </a:cubicBezTo>
                <a:cubicBezTo>
                  <a:pt x="2144712" y="200819"/>
                  <a:pt x="2178843" y="194469"/>
                  <a:pt x="2214562" y="204788"/>
                </a:cubicBezTo>
                <a:cubicBezTo>
                  <a:pt x="2250281" y="215107"/>
                  <a:pt x="2293937" y="242888"/>
                  <a:pt x="2328862" y="261938"/>
                </a:cubicBezTo>
                <a:cubicBezTo>
                  <a:pt x="2363787" y="280988"/>
                  <a:pt x="2395537" y="297657"/>
                  <a:pt x="2424112" y="319088"/>
                </a:cubicBezTo>
                <a:cubicBezTo>
                  <a:pt x="2452687" y="340519"/>
                  <a:pt x="2470943" y="367506"/>
                  <a:pt x="2500312" y="390525"/>
                </a:cubicBezTo>
                <a:cubicBezTo>
                  <a:pt x="2529681" y="413544"/>
                  <a:pt x="2571750" y="430213"/>
                  <a:pt x="2600325" y="457200"/>
                </a:cubicBezTo>
                <a:cubicBezTo>
                  <a:pt x="2628900" y="484188"/>
                  <a:pt x="2652712" y="521494"/>
                  <a:pt x="2671762" y="552450"/>
                </a:cubicBezTo>
                <a:cubicBezTo>
                  <a:pt x="2690812" y="583406"/>
                  <a:pt x="2702719" y="612776"/>
                  <a:pt x="2714625" y="642938"/>
                </a:cubicBezTo>
                <a:cubicBezTo>
                  <a:pt x="2726531" y="673100"/>
                  <a:pt x="2740819" y="705644"/>
                  <a:pt x="2743200" y="733425"/>
                </a:cubicBezTo>
                <a:cubicBezTo>
                  <a:pt x="2745581" y="761206"/>
                  <a:pt x="2732087" y="784225"/>
                  <a:pt x="2728912" y="809625"/>
                </a:cubicBezTo>
                <a:cubicBezTo>
                  <a:pt x="2725737" y="835025"/>
                  <a:pt x="2729706" y="861219"/>
                  <a:pt x="2724150" y="885825"/>
                </a:cubicBezTo>
                <a:cubicBezTo>
                  <a:pt x="2718594" y="910431"/>
                  <a:pt x="2722562" y="923132"/>
                  <a:pt x="2695575" y="957263"/>
                </a:cubicBezTo>
                <a:cubicBezTo>
                  <a:pt x="2668588" y="991394"/>
                  <a:pt x="2588419" y="1046957"/>
                  <a:pt x="2562225" y="1090613"/>
                </a:cubicBezTo>
                <a:cubicBezTo>
                  <a:pt x="2536031" y="1134269"/>
                  <a:pt x="2538412" y="1175544"/>
                  <a:pt x="2538412" y="1219200"/>
                </a:cubicBezTo>
                <a:cubicBezTo>
                  <a:pt x="2538412" y="1262856"/>
                  <a:pt x="2560638" y="1316831"/>
                  <a:pt x="2562225" y="1352550"/>
                </a:cubicBezTo>
                <a:cubicBezTo>
                  <a:pt x="2563812" y="1388269"/>
                  <a:pt x="2551112" y="1404144"/>
                  <a:pt x="2547937" y="1433513"/>
                </a:cubicBezTo>
                <a:cubicBezTo>
                  <a:pt x="2544762" y="1462882"/>
                  <a:pt x="2543969" y="1485107"/>
                  <a:pt x="2543175" y="1528763"/>
                </a:cubicBezTo>
                <a:cubicBezTo>
                  <a:pt x="2542381" y="1572419"/>
                  <a:pt x="2550319" y="1652588"/>
                  <a:pt x="2543175" y="1695450"/>
                </a:cubicBezTo>
                <a:cubicBezTo>
                  <a:pt x="2536031" y="1738312"/>
                  <a:pt x="2500312" y="1785938"/>
                  <a:pt x="2500312" y="1785938"/>
                </a:cubicBezTo>
                <a:cubicBezTo>
                  <a:pt x="2490787" y="1803401"/>
                  <a:pt x="2488406" y="1801813"/>
                  <a:pt x="2486025" y="1800225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524E4D0C-CA54-465A-A239-48222F2227AD}"/>
              </a:ext>
            </a:extLst>
          </p:cNvPr>
          <p:cNvSpPr/>
          <p:nvPr/>
        </p:nvSpPr>
        <p:spPr>
          <a:xfrm>
            <a:off x="223838" y="1728788"/>
            <a:ext cx="2774862" cy="2014537"/>
          </a:xfrm>
          <a:custGeom>
            <a:avLst/>
            <a:gdLst>
              <a:gd name="connsiteX0" fmla="*/ 0 w 2774862"/>
              <a:gd name="connsiteY0" fmla="*/ 0 h 2014537"/>
              <a:gd name="connsiteX1" fmla="*/ 123825 w 2774862"/>
              <a:gd name="connsiteY1" fmla="*/ 142875 h 2014537"/>
              <a:gd name="connsiteX2" fmla="*/ 200025 w 2774862"/>
              <a:gd name="connsiteY2" fmla="*/ 219075 h 2014537"/>
              <a:gd name="connsiteX3" fmla="*/ 366712 w 2774862"/>
              <a:gd name="connsiteY3" fmla="*/ 152400 h 2014537"/>
              <a:gd name="connsiteX4" fmla="*/ 557212 w 2774862"/>
              <a:gd name="connsiteY4" fmla="*/ 133350 h 2014537"/>
              <a:gd name="connsiteX5" fmla="*/ 738187 w 2774862"/>
              <a:gd name="connsiteY5" fmla="*/ 71437 h 2014537"/>
              <a:gd name="connsiteX6" fmla="*/ 866775 w 2774862"/>
              <a:gd name="connsiteY6" fmla="*/ 71437 h 2014537"/>
              <a:gd name="connsiteX7" fmla="*/ 966787 w 2774862"/>
              <a:gd name="connsiteY7" fmla="*/ 95250 h 2014537"/>
              <a:gd name="connsiteX8" fmla="*/ 1114425 w 2774862"/>
              <a:gd name="connsiteY8" fmla="*/ 147637 h 2014537"/>
              <a:gd name="connsiteX9" fmla="*/ 1362075 w 2774862"/>
              <a:gd name="connsiteY9" fmla="*/ 157162 h 2014537"/>
              <a:gd name="connsiteX10" fmla="*/ 1543050 w 2774862"/>
              <a:gd name="connsiteY10" fmla="*/ 171450 h 2014537"/>
              <a:gd name="connsiteX11" fmla="*/ 1700212 w 2774862"/>
              <a:gd name="connsiteY11" fmla="*/ 171450 h 2014537"/>
              <a:gd name="connsiteX12" fmla="*/ 1919287 w 2774862"/>
              <a:gd name="connsiteY12" fmla="*/ 233362 h 2014537"/>
              <a:gd name="connsiteX13" fmla="*/ 2100262 w 2774862"/>
              <a:gd name="connsiteY13" fmla="*/ 261937 h 2014537"/>
              <a:gd name="connsiteX14" fmla="*/ 2343150 w 2774862"/>
              <a:gd name="connsiteY14" fmla="*/ 333375 h 2014537"/>
              <a:gd name="connsiteX15" fmla="*/ 2476500 w 2774862"/>
              <a:gd name="connsiteY15" fmla="*/ 385762 h 2014537"/>
              <a:gd name="connsiteX16" fmla="*/ 2557462 w 2774862"/>
              <a:gd name="connsiteY16" fmla="*/ 428625 h 2014537"/>
              <a:gd name="connsiteX17" fmla="*/ 2671762 w 2774862"/>
              <a:gd name="connsiteY17" fmla="*/ 452437 h 2014537"/>
              <a:gd name="connsiteX18" fmla="*/ 2738437 w 2774862"/>
              <a:gd name="connsiteY18" fmla="*/ 576262 h 2014537"/>
              <a:gd name="connsiteX19" fmla="*/ 2771775 w 2774862"/>
              <a:gd name="connsiteY19" fmla="*/ 623887 h 2014537"/>
              <a:gd name="connsiteX20" fmla="*/ 2771775 w 2774862"/>
              <a:gd name="connsiteY20" fmla="*/ 1123950 h 2014537"/>
              <a:gd name="connsiteX21" fmla="*/ 2757487 w 2774862"/>
              <a:gd name="connsiteY21" fmla="*/ 1300162 h 2014537"/>
              <a:gd name="connsiteX22" fmla="*/ 2719387 w 2774862"/>
              <a:gd name="connsiteY22" fmla="*/ 1409700 h 2014537"/>
              <a:gd name="connsiteX23" fmla="*/ 2690812 w 2774862"/>
              <a:gd name="connsiteY23" fmla="*/ 1452562 h 2014537"/>
              <a:gd name="connsiteX24" fmla="*/ 2690812 w 2774862"/>
              <a:gd name="connsiteY24" fmla="*/ 1519237 h 2014537"/>
              <a:gd name="connsiteX25" fmla="*/ 2743200 w 2774862"/>
              <a:gd name="connsiteY25" fmla="*/ 1633537 h 2014537"/>
              <a:gd name="connsiteX26" fmla="*/ 2690812 w 2774862"/>
              <a:gd name="connsiteY26" fmla="*/ 1728787 h 2014537"/>
              <a:gd name="connsiteX27" fmla="*/ 2662237 w 2774862"/>
              <a:gd name="connsiteY27" fmla="*/ 1809750 h 2014537"/>
              <a:gd name="connsiteX28" fmla="*/ 2686050 w 2774862"/>
              <a:gd name="connsiteY28" fmla="*/ 1871662 h 2014537"/>
              <a:gd name="connsiteX29" fmla="*/ 2700337 w 2774862"/>
              <a:gd name="connsiteY29" fmla="*/ 1938337 h 2014537"/>
              <a:gd name="connsiteX30" fmla="*/ 2705100 w 2774862"/>
              <a:gd name="connsiteY30" fmla="*/ 1985962 h 2014537"/>
              <a:gd name="connsiteX31" fmla="*/ 2705100 w 2774862"/>
              <a:gd name="connsiteY31" fmla="*/ 2014537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74862" h="2014537">
                <a:moveTo>
                  <a:pt x="0" y="0"/>
                </a:moveTo>
                <a:cubicBezTo>
                  <a:pt x="45244" y="53181"/>
                  <a:pt x="90488" y="106363"/>
                  <a:pt x="123825" y="142875"/>
                </a:cubicBezTo>
                <a:cubicBezTo>
                  <a:pt x="157163" y="179388"/>
                  <a:pt x="159544" y="217488"/>
                  <a:pt x="200025" y="219075"/>
                </a:cubicBezTo>
                <a:cubicBezTo>
                  <a:pt x="240506" y="220662"/>
                  <a:pt x="307181" y="166687"/>
                  <a:pt x="366712" y="152400"/>
                </a:cubicBezTo>
                <a:cubicBezTo>
                  <a:pt x="426243" y="138113"/>
                  <a:pt x="495300" y="146844"/>
                  <a:pt x="557212" y="133350"/>
                </a:cubicBezTo>
                <a:cubicBezTo>
                  <a:pt x="619125" y="119856"/>
                  <a:pt x="686593" y="81756"/>
                  <a:pt x="738187" y="71437"/>
                </a:cubicBezTo>
                <a:cubicBezTo>
                  <a:pt x="789781" y="61118"/>
                  <a:pt x="828675" y="67468"/>
                  <a:pt x="866775" y="71437"/>
                </a:cubicBezTo>
                <a:cubicBezTo>
                  <a:pt x="904875" y="75406"/>
                  <a:pt x="925512" y="82550"/>
                  <a:pt x="966787" y="95250"/>
                </a:cubicBezTo>
                <a:cubicBezTo>
                  <a:pt x="1008062" y="107950"/>
                  <a:pt x="1048544" y="137318"/>
                  <a:pt x="1114425" y="147637"/>
                </a:cubicBezTo>
                <a:cubicBezTo>
                  <a:pt x="1180306" y="157956"/>
                  <a:pt x="1290638" y="153193"/>
                  <a:pt x="1362075" y="157162"/>
                </a:cubicBezTo>
                <a:cubicBezTo>
                  <a:pt x="1433512" y="161131"/>
                  <a:pt x="1486694" y="169069"/>
                  <a:pt x="1543050" y="171450"/>
                </a:cubicBezTo>
                <a:cubicBezTo>
                  <a:pt x="1599406" y="173831"/>
                  <a:pt x="1637506" y="161131"/>
                  <a:pt x="1700212" y="171450"/>
                </a:cubicBezTo>
                <a:cubicBezTo>
                  <a:pt x="1762918" y="181769"/>
                  <a:pt x="1852612" y="218281"/>
                  <a:pt x="1919287" y="233362"/>
                </a:cubicBezTo>
                <a:cubicBezTo>
                  <a:pt x="1985962" y="248443"/>
                  <a:pt x="2029618" y="245268"/>
                  <a:pt x="2100262" y="261937"/>
                </a:cubicBezTo>
                <a:cubicBezTo>
                  <a:pt x="2170906" y="278606"/>
                  <a:pt x="2280444" y="312738"/>
                  <a:pt x="2343150" y="333375"/>
                </a:cubicBezTo>
                <a:cubicBezTo>
                  <a:pt x="2405856" y="354012"/>
                  <a:pt x="2440781" y="369887"/>
                  <a:pt x="2476500" y="385762"/>
                </a:cubicBezTo>
                <a:cubicBezTo>
                  <a:pt x="2512219" y="401637"/>
                  <a:pt x="2524918" y="417513"/>
                  <a:pt x="2557462" y="428625"/>
                </a:cubicBezTo>
                <a:cubicBezTo>
                  <a:pt x="2590006" y="439737"/>
                  <a:pt x="2641600" y="427831"/>
                  <a:pt x="2671762" y="452437"/>
                </a:cubicBezTo>
                <a:cubicBezTo>
                  <a:pt x="2701925" y="477043"/>
                  <a:pt x="2721768" y="547687"/>
                  <a:pt x="2738437" y="576262"/>
                </a:cubicBezTo>
                <a:cubicBezTo>
                  <a:pt x="2755106" y="604837"/>
                  <a:pt x="2766219" y="532606"/>
                  <a:pt x="2771775" y="623887"/>
                </a:cubicBezTo>
                <a:cubicBezTo>
                  <a:pt x="2777331" y="715168"/>
                  <a:pt x="2774156" y="1011238"/>
                  <a:pt x="2771775" y="1123950"/>
                </a:cubicBezTo>
                <a:cubicBezTo>
                  <a:pt x="2769394" y="1236662"/>
                  <a:pt x="2766218" y="1252537"/>
                  <a:pt x="2757487" y="1300162"/>
                </a:cubicBezTo>
                <a:cubicBezTo>
                  <a:pt x="2748756" y="1347787"/>
                  <a:pt x="2730499" y="1384300"/>
                  <a:pt x="2719387" y="1409700"/>
                </a:cubicBezTo>
                <a:cubicBezTo>
                  <a:pt x="2708275" y="1435100"/>
                  <a:pt x="2695574" y="1434306"/>
                  <a:pt x="2690812" y="1452562"/>
                </a:cubicBezTo>
                <a:cubicBezTo>
                  <a:pt x="2686050" y="1470818"/>
                  <a:pt x="2682081" y="1489075"/>
                  <a:pt x="2690812" y="1519237"/>
                </a:cubicBezTo>
                <a:cubicBezTo>
                  <a:pt x="2699543" y="1549399"/>
                  <a:pt x="2743200" y="1598612"/>
                  <a:pt x="2743200" y="1633537"/>
                </a:cubicBezTo>
                <a:cubicBezTo>
                  <a:pt x="2743200" y="1668462"/>
                  <a:pt x="2704306" y="1699418"/>
                  <a:pt x="2690812" y="1728787"/>
                </a:cubicBezTo>
                <a:cubicBezTo>
                  <a:pt x="2677318" y="1758156"/>
                  <a:pt x="2663031" y="1785938"/>
                  <a:pt x="2662237" y="1809750"/>
                </a:cubicBezTo>
                <a:cubicBezTo>
                  <a:pt x="2661443" y="1833562"/>
                  <a:pt x="2679700" y="1850231"/>
                  <a:pt x="2686050" y="1871662"/>
                </a:cubicBezTo>
                <a:cubicBezTo>
                  <a:pt x="2692400" y="1893093"/>
                  <a:pt x="2697162" y="1919287"/>
                  <a:pt x="2700337" y="1938337"/>
                </a:cubicBezTo>
                <a:cubicBezTo>
                  <a:pt x="2703512" y="1957387"/>
                  <a:pt x="2704306" y="1973262"/>
                  <a:pt x="2705100" y="1985962"/>
                </a:cubicBezTo>
                <a:cubicBezTo>
                  <a:pt x="2705894" y="1998662"/>
                  <a:pt x="2705497" y="2006599"/>
                  <a:pt x="2705100" y="2014537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D36D3988-1923-40FC-85FF-DEDD9CEF4E84}"/>
              </a:ext>
            </a:extLst>
          </p:cNvPr>
          <p:cNvSpPr/>
          <p:nvPr/>
        </p:nvSpPr>
        <p:spPr>
          <a:xfrm>
            <a:off x="3109913" y="2333283"/>
            <a:ext cx="2824162" cy="1339219"/>
          </a:xfrm>
          <a:custGeom>
            <a:avLst/>
            <a:gdLst>
              <a:gd name="connsiteX0" fmla="*/ 0 w 2824162"/>
              <a:gd name="connsiteY0" fmla="*/ 533742 h 1339219"/>
              <a:gd name="connsiteX1" fmla="*/ 104775 w 2824162"/>
              <a:gd name="connsiteY1" fmla="*/ 609942 h 1339219"/>
              <a:gd name="connsiteX2" fmla="*/ 176212 w 2824162"/>
              <a:gd name="connsiteY2" fmla="*/ 638517 h 1339219"/>
              <a:gd name="connsiteX3" fmla="*/ 219075 w 2824162"/>
              <a:gd name="connsiteY3" fmla="*/ 609942 h 1339219"/>
              <a:gd name="connsiteX4" fmla="*/ 223837 w 2824162"/>
              <a:gd name="connsiteY4" fmla="*/ 557555 h 1339219"/>
              <a:gd name="connsiteX5" fmla="*/ 290512 w 2824162"/>
              <a:gd name="connsiteY5" fmla="*/ 609942 h 1339219"/>
              <a:gd name="connsiteX6" fmla="*/ 366712 w 2824162"/>
              <a:gd name="connsiteY6" fmla="*/ 671855 h 1339219"/>
              <a:gd name="connsiteX7" fmla="*/ 423862 w 2824162"/>
              <a:gd name="connsiteY7" fmla="*/ 714717 h 1339219"/>
              <a:gd name="connsiteX8" fmla="*/ 504825 w 2824162"/>
              <a:gd name="connsiteY8" fmla="*/ 724242 h 1339219"/>
              <a:gd name="connsiteX9" fmla="*/ 590550 w 2824162"/>
              <a:gd name="connsiteY9" fmla="*/ 714717 h 1339219"/>
              <a:gd name="connsiteX10" fmla="*/ 728662 w 2824162"/>
              <a:gd name="connsiteY10" fmla="*/ 667092 h 1339219"/>
              <a:gd name="connsiteX11" fmla="*/ 814387 w 2824162"/>
              <a:gd name="connsiteY11" fmla="*/ 638517 h 1339219"/>
              <a:gd name="connsiteX12" fmla="*/ 923925 w 2824162"/>
              <a:gd name="connsiteY12" fmla="*/ 557555 h 1339219"/>
              <a:gd name="connsiteX13" fmla="*/ 938212 w 2824162"/>
              <a:gd name="connsiteY13" fmla="*/ 467067 h 1339219"/>
              <a:gd name="connsiteX14" fmla="*/ 942975 w 2824162"/>
              <a:gd name="connsiteY14" fmla="*/ 362292 h 1339219"/>
              <a:gd name="connsiteX15" fmla="*/ 1004887 w 2824162"/>
              <a:gd name="connsiteY15" fmla="*/ 352767 h 1339219"/>
              <a:gd name="connsiteX16" fmla="*/ 1009650 w 2824162"/>
              <a:gd name="connsiteY16" fmla="*/ 276567 h 1339219"/>
              <a:gd name="connsiteX17" fmla="*/ 1042987 w 2824162"/>
              <a:gd name="connsiteY17" fmla="*/ 214655 h 1339219"/>
              <a:gd name="connsiteX18" fmla="*/ 1066800 w 2824162"/>
              <a:gd name="connsiteY18" fmla="*/ 171792 h 1339219"/>
              <a:gd name="connsiteX19" fmla="*/ 1143000 w 2824162"/>
              <a:gd name="connsiteY19" fmla="*/ 81305 h 1339219"/>
              <a:gd name="connsiteX20" fmla="*/ 1166812 w 2824162"/>
              <a:gd name="connsiteY20" fmla="*/ 133692 h 1339219"/>
              <a:gd name="connsiteX21" fmla="*/ 1214437 w 2824162"/>
              <a:gd name="connsiteY21" fmla="*/ 71780 h 1339219"/>
              <a:gd name="connsiteX22" fmla="*/ 1238250 w 2824162"/>
              <a:gd name="connsiteY22" fmla="*/ 67017 h 1339219"/>
              <a:gd name="connsiteX23" fmla="*/ 1247775 w 2824162"/>
              <a:gd name="connsiteY23" fmla="*/ 109880 h 1339219"/>
              <a:gd name="connsiteX24" fmla="*/ 1290637 w 2824162"/>
              <a:gd name="connsiteY24" fmla="*/ 14630 h 1339219"/>
              <a:gd name="connsiteX25" fmla="*/ 1328737 w 2824162"/>
              <a:gd name="connsiteY25" fmla="*/ 5105 h 1339219"/>
              <a:gd name="connsiteX26" fmla="*/ 1390650 w 2824162"/>
              <a:gd name="connsiteY26" fmla="*/ 62255 h 1339219"/>
              <a:gd name="connsiteX27" fmla="*/ 1419225 w 2824162"/>
              <a:gd name="connsiteY27" fmla="*/ 109880 h 1339219"/>
              <a:gd name="connsiteX28" fmla="*/ 1438275 w 2824162"/>
              <a:gd name="connsiteY28" fmla="*/ 128930 h 1339219"/>
              <a:gd name="connsiteX29" fmla="*/ 1462087 w 2824162"/>
              <a:gd name="connsiteY29" fmla="*/ 138455 h 1339219"/>
              <a:gd name="connsiteX30" fmla="*/ 1509712 w 2824162"/>
              <a:gd name="connsiteY30" fmla="*/ 100355 h 1339219"/>
              <a:gd name="connsiteX31" fmla="*/ 1543050 w 2824162"/>
              <a:gd name="connsiteY31" fmla="*/ 33680 h 1339219"/>
              <a:gd name="connsiteX32" fmla="*/ 1585912 w 2824162"/>
              <a:gd name="connsiteY32" fmla="*/ 28917 h 1339219"/>
              <a:gd name="connsiteX33" fmla="*/ 1614487 w 2824162"/>
              <a:gd name="connsiteY33" fmla="*/ 71780 h 1339219"/>
              <a:gd name="connsiteX34" fmla="*/ 1662112 w 2824162"/>
              <a:gd name="connsiteY34" fmla="*/ 186080 h 1339219"/>
              <a:gd name="connsiteX35" fmla="*/ 1652587 w 2824162"/>
              <a:gd name="connsiteY35" fmla="*/ 276567 h 1339219"/>
              <a:gd name="connsiteX36" fmla="*/ 1666875 w 2824162"/>
              <a:gd name="connsiteY36" fmla="*/ 433730 h 1339219"/>
              <a:gd name="connsiteX37" fmla="*/ 1681162 w 2824162"/>
              <a:gd name="connsiteY37" fmla="*/ 548030 h 1339219"/>
              <a:gd name="connsiteX38" fmla="*/ 1695450 w 2824162"/>
              <a:gd name="connsiteY38" fmla="*/ 628992 h 1339219"/>
              <a:gd name="connsiteX39" fmla="*/ 1738312 w 2824162"/>
              <a:gd name="connsiteY39" fmla="*/ 667092 h 1339219"/>
              <a:gd name="connsiteX40" fmla="*/ 1795462 w 2824162"/>
              <a:gd name="connsiteY40" fmla="*/ 652805 h 1339219"/>
              <a:gd name="connsiteX41" fmla="*/ 1838325 w 2824162"/>
              <a:gd name="connsiteY41" fmla="*/ 667092 h 1339219"/>
              <a:gd name="connsiteX42" fmla="*/ 1890712 w 2824162"/>
              <a:gd name="connsiteY42" fmla="*/ 624230 h 1339219"/>
              <a:gd name="connsiteX43" fmla="*/ 1943100 w 2824162"/>
              <a:gd name="connsiteY43" fmla="*/ 719480 h 1339219"/>
              <a:gd name="connsiteX44" fmla="*/ 2005012 w 2824162"/>
              <a:gd name="connsiteY44" fmla="*/ 781392 h 1339219"/>
              <a:gd name="connsiteX45" fmla="*/ 2081212 w 2824162"/>
              <a:gd name="connsiteY45" fmla="*/ 790917 h 1339219"/>
              <a:gd name="connsiteX46" fmla="*/ 2152650 w 2824162"/>
              <a:gd name="connsiteY46" fmla="*/ 800442 h 1339219"/>
              <a:gd name="connsiteX47" fmla="*/ 2247900 w 2824162"/>
              <a:gd name="connsiteY47" fmla="*/ 800442 h 1339219"/>
              <a:gd name="connsiteX48" fmla="*/ 2281237 w 2824162"/>
              <a:gd name="connsiteY48" fmla="*/ 862355 h 1339219"/>
              <a:gd name="connsiteX49" fmla="*/ 2309812 w 2824162"/>
              <a:gd name="connsiteY49" fmla="*/ 881405 h 1339219"/>
              <a:gd name="connsiteX50" fmla="*/ 2462212 w 2824162"/>
              <a:gd name="connsiteY50" fmla="*/ 938555 h 1339219"/>
              <a:gd name="connsiteX51" fmla="*/ 2590800 w 2824162"/>
              <a:gd name="connsiteY51" fmla="*/ 881405 h 1339219"/>
              <a:gd name="connsiteX52" fmla="*/ 2633662 w 2824162"/>
              <a:gd name="connsiteY52" fmla="*/ 929030 h 1339219"/>
              <a:gd name="connsiteX53" fmla="*/ 2652712 w 2824162"/>
              <a:gd name="connsiteY53" fmla="*/ 1014755 h 1339219"/>
              <a:gd name="connsiteX54" fmla="*/ 2728912 w 2824162"/>
              <a:gd name="connsiteY54" fmla="*/ 1110005 h 1339219"/>
              <a:gd name="connsiteX55" fmla="*/ 2700337 w 2824162"/>
              <a:gd name="connsiteY55" fmla="*/ 1171917 h 1339219"/>
              <a:gd name="connsiteX56" fmla="*/ 2752725 w 2824162"/>
              <a:gd name="connsiteY56" fmla="*/ 1238592 h 1339219"/>
              <a:gd name="connsiteX57" fmla="*/ 2809875 w 2824162"/>
              <a:gd name="connsiteY57" fmla="*/ 1324317 h 1339219"/>
              <a:gd name="connsiteX58" fmla="*/ 2824162 w 2824162"/>
              <a:gd name="connsiteY58" fmla="*/ 1338605 h 133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24162" h="1339219">
                <a:moveTo>
                  <a:pt x="0" y="533742"/>
                </a:moveTo>
                <a:cubicBezTo>
                  <a:pt x="37703" y="563111"/>
                  <a:pt x="75406" y="592480"/>
                  <a:pt x="104775" y="609942"/>
                </a:cubicBezTo>
                <a:cubicBezTo>
                  <a:pt x="134144" y="627405"/>
                  <a:pt x="157162" y="638517"/>
                  <a:pt x="176212" y="638517"/>
                </a:cubicBezTo>
                <a:cubicBezTo>
                  <a:pt x="195262" y="638517"/>
                  <a:pt x="211138" y="623436"/>
                  <a:pt x="219075" y="609942"/>
                </a:cubicBezTo>
                <a:cubicBezTo>
                  <a:pt x="227012" y="596448"/>
                  <a:pt x="211931" y="557555"/>
                  <a:pt x="223837" y="557555"/>
                </a:cubicBezTo>
                <a:cubicBezTo>
                  <a:pt x="235743" y="557555"/>
                  <a:pt x="266700" y="590892"/>
                  <a:pt x="290512" y="609942"/>
                </a:cubicBezTo>
                <a:cubicBezTo>
                  <a:pt x="314324" y="628992"/>
                  <a:pt x="344487" y="654393"/>
                  <a:pt x="366712" y="671855"/>
                </a:cubicBezTo>
                <a:cubicBezTo>
                  <a:pt x="388937" y="689317"/>
                  <a:pt x="400843" y="705986"/>
                  <a:pt x="423862" y="714717"/>
                </a:cubicBezTo>
                <a:cubicBezTo>
                  <a:pt x="446881" y="723448"/>
                  <a:pt x="477044" y="724242"/>
                  <a:pt x="504825" y="724242"/>
                </a:cubicBezTo>
                <a:cubicBezTo>
                  <a:pt x="532606" y="724242"/>
                  <a:pt x="553244" y="724242"/>
                  <a:pt x="590550" y="714717"/>
                </a:cubicBezTo>
                <a:cubicBezTo>
                  <a:pt x="627856" y="705192"/>
                  <a:pt x="728662" y="667092"/>
                  <a:pt x="728662" y="667092"/>
                </a:cubicBezTo>
                <a:cubicBezTo>
                  <a:pt x="765968" y="654392"/>
                  <a:pt x="781843" y="656773"/>
                  <a:pt x="814387" y="638517"/>
                </a:cubicBezTo>
                <a:cubicBezTo>
                  <a:pt x="846931" y="620261"/>
                  <a:pt x="903288" y="586130"/>
                  <a:pt x="923925" y="557555"/>
                </a:cubicBezTo>
                <a:cubicBezTo>
                  <a:pt x="944562" y="528980"/>
                  <a:pt x="935037" y="499611"/>
                  <a:pt x="938212" y="467067"/>
                </a:cubicBezTo>
                <a:cubicBezTo>
                  <a:pt x="941387" y="434523"/>
                  <a:pt x="931863" y="381342"/>
                  <a:pt x="942975" y="362292"/>
                </a:cubicBezTo>
                <a:cubicBezTo>
                  <a:pt x="954087" y="343242"/>
                  <a:pt x="993775" y="367054"/>
                  <a:pt x="1004887" y="352767"/>
                </a:cubicBezTo>
                <a:cubicBezTo>
                  <a:pt x="1016000" y="338479"/>
                  <a:pt x="1003300" y="299586"/>
                  <a:pt x="1009650" y="276567"/>
                </a:cubicBezTo>
                <a:cubicBezTo>
                  <a:pt x="1016000" y="253548"/>
                  <a:pt x="1033462" y="232117"/>
                  <a:pt x="1042987" y="214655"/>
                </a:cubicBezTo>
                <a:cubicBezTo>
                  <a:pt x="1052512" y="197192"/>
                  <a:pt x="1050131" y="194017"/>
                  <a:pt x="1066800" y="171792"/>
                </a:cubicBezTo>
                <a:cubicBezTo>
                  <a:pt x="1083469" y="149567"/>
                  <a:pt x="1126331" y="87655"/>
                  <a:pt x="1143000" y="81305"/>
                </a:cubicBezTo>
                <a:cubicBezTo>
                  <a:pt x="1159669" y="74955"/>
                  <a:pt x="1154906" y="135279"/>
                  <a:pt x="1166812" y="133692"/>
                </a:cubicBezTo>
                <a:cubicBezTo>
                  <a:pt x="1178718" y="132105"/>
                  <a:pt x="1202531" y="82892"/>
                  <a:pt x="1214437" y="71780"/>
                </a:cubicBezTo>
                <a:cubicBezTo>
                  <a:pt x="1226343" y="60668"/>
                  <a:pt x="1232694" y="60667"/>
                  <a:pt x="1238250" y="67017"/>
                </a:cubicBezTo>
                <a:cubicBezTo>
                  <a:pt x="1243806" y="73367"/>
                  <a:pt x="1239044" y="118611"/>
                  <a:pt x="1247775" y="109880"/>
                </a:cubicBezTo>
                <a:cubicBezTo>
                  <a:pt x="1256506" y="101149"/>
                  <a:pt x="1277143" y="32092"/>
                  <a:pt x="1290637" y="14630"/>
                </a:cubicBezTo>
                <a:cubicBezTo>
                  <a:pt x="1304131" y="-2833"/>
                  <a:pt x="1312068" y="-2832"/>
                  <a:pt x="1328737" y="5105"/>
                </a:cubicBezTo>
                <a:cubicBezTo>
                  <a:pt x="1345406" y="13042"/>
                  <a:pt x="1375569" y="44792"/>
                  <a:pt x="1390650" y="62255"/>
                </a:cubicBezTo>
                <a:cubicBezTo>
                  <a:pt x="1405731" y="79717"/>
                  <a:pt x="1411288" y="98767"/>
                  <a:pt x="1419225" y="109880"/>
                </a:cubicBezTo>
                <a:cubicBezTo>
                  <a:pt x="1427163" y="120992"/>
                  <a:pt x="1431131" y="124168"/>
                  <a:pt x="1438275" y="128930"/>
                </a:cubicBezTo>
                <a:cubicBezTo>
                  <a:pt x="1445419" y="133692"/>
                  <a:pt x="1450181" y="143217"/>
                  <a:pt x="1462087" y="138455"/>
                </a:cubicBezTo>
                <a:cubicBezTo>
                  <a:pt x="1473993" y="133692"/>
                  <a:pt x="1496218" y="117817"/>
                  <a:pt x="1509712" y="100355"/>
                </a:cubicBezTo>
                <a:cubicBezTo>
                  <a:pt x="1523206" y="82893"/>
                  <a:pt x="1530350" y="45586"/>
                  <a:pt x="1543050" y="33680"/>
                </a:cubicBezTo>
                <a:cubicBezTo>
                  <a:pt x="1555750" y="21774"/>
                  <a:pt x="1574006" y="22567"/>
                  <a:pt x="1585912" y="28917"/>
                </a:cubicBezTo>
                <a:cubicBezTo>
                  <a:pt x="1597818" y="35267"/>
                  <a:pt x="1601787" y="45586"/>
                  <a:pt x="1614487" y="71780"/>
                </a:cubicBezTo>
                <a:cubicBezTo>
                  <a:pt x="1627187" y="97974"/>
                  <a:pt x="1655762" y="151949"/>
                  <a:pt x="1662112" y="186080"/>
                </a:cubicBezTo>
                <a:cubicBezTo>
                  <a:pt x="1668462" y="220211"/>
                  <a:pt x="1651793" y="235292"/>
                  <a:pt x="1652587" y="276567"/>
                </a:cubicBezTo>
                <a:cubicBezTo>
                  <a:pt x="1653381" y="317842"/>
                  <a:pt x="1662113" y="388486"/>
                  <a:pt x="1666875" y="433730"/>
                </a:cubicBezTo>
                <a:cubicBezTo>
                  <a:pt x="1671637" y="478974"/>
                  <a:pt x="1676400" y="515486"/>
                  <a:pt x="1681162" y="548030"/>
                </a:cubicBezTo>
                <a:cubicBezTo>
                  <a:pt x="1685924" y="580574"/>
                  <a:pt x="1685925" y="609148"/>
                  <a:pt x="1695450" y="628992"/>
                </a:cubicBezTo>
                <a:cubicBezTo>
                  <a:pt x="1704975" y="648836"/>
                  <a:pt x="1721643" y="663123"/>
                  <a:pt x="1738312" y="667092"/>
                </a:cubicBezTo>
                <a:cubicBezTo>
                  <a:pt x="1754981" y="671061"/>
                  <a:pt x="1778793" y="652805"/>
                  <a:pt x="1795462" y="652805"/>
                </a:cubicBezTo>
                <a:cubicBezTo>
                  <a:pt x="1812131" y="652805"/>
                  <a:pt x="1822450" y="671854"/>
                  <a:pt x="1838325" y="667092"/>
                </a:cubicBezTo>
                <a:cubicBezTo>
                  <a:pt x="1854200" y="662330"/>
                  <a:pt x="1873250" y="615499"/>
                  <a:pt x="1890712" y="624230"/>
                </a:cubicBezTo>
                <a:cubicBezTo>
                  <a:pt x="1908174" y="632961"/>
                  <a:pt x="1924050" y="693286"/>
                  <a:pt x="1943100" y="719480"/>
                </a:cubicBezTo>
                <a:cubicBezTo>
                  <a:pt x="1962150" y="745674"/>
                  <a:pt x="1981993" y="769486"/>
                  <a:pt x="2005012" y="781392"/>
                </a:cubicBezTo>
                <a:cubicBezTo>
                  <a:pt x="2028031" y="793298"/>
                  <a:pt x="2081212" y="790917"/>
                  <a:pt x="2081212" y="790917"/>
                </a:cubicBezTo>
                <a:cubicBezTo>
                  <a:pt x="2105818" y="794092"/>
                  <a:pt x="2124869" y="798855"/>
                  <a:pt x="2152650" y="800442"/>
                </a:cubicBezTo>
                <a:cubicBezTo>
                  <a:pt x="2180431" y="802029"/>
                  <a:pt x="2226469" y="790123"/>
                  <a:pt x="2247900" y="800442"/>
                </a:cubicBezTo>
                <a:cubicBezTo>
                  <a:pt x="2269331" y="810761"/>
                  <a:pt x="2270918" y="848861"/>
                  <a:pt x="2281237" y="862355"/>
                </a:cubicBezTo>
                <a:cubicBezTo>
                  <a:pt x="2291556" y="875849"/>
                  <a:pt x="2279650" y="868705"/>
                  <a:pt x="2309812" y="881405"/>
                </a:cubicBezTo>
                <a:cubicBezTo>
                  <a:pt x="2339975" y="894105"/>
                  <a:pt x="2415381" y="938555"/>
                  <a:pt x="2462212" y="938555"/>
                </a:cubicBezTo>
                <a:cubicBezTo>
                  <a:pt x="2509043" y="938555"/>
                  <a:pt x="2562225" y="882993"/>
                  <a:pt x="2590800" y="881405"/>
                </a:cubicBezTo>
                <a:cubicBezTo>
                  <a:pt x="2619375" y="879818"/>
                  <a:pt x="2623343" y="906805"/>
                  <a:pt x="2633662" y="929030"/>
                </a:cubicBezTo>
                <a:cubicBezTo>
                  <a:pt x="2643981" y="951255"/>
                  <a:pt x="2636837" y="984593"/>
                  <a:pt x="2652712" y="1014755"/>
                </a:cubicBezTo>
                <a:cubicBezTo>
                  <a:pt x="2668587" y="1044917"/>
                  <a:pt x="2720975" y="1083811"/>
                  <a:pt x="2728912" y="1110005"/>
                </a:cubicBezTo>
                <a:cubicBezTo>
                  <a:pt x="2736849" y="1136199"/>
                  <a:pt x="2696368" y="1150486"/>
                  <a:pt x="2700337" y="1171917"/>
                </a:cubicBezTo>
                <a:cubicBezTo>
                  <a:pt x="2704306" y="1193348"/>
                  <a:pt x="2734469" y="1213192"/>
                  <a:pt x="2752725" y="1238592"/>
                </a:cubicBezTo>
                <a:cubicBezTo>
                  <a:pt x="2770981" y="1263992"/>
                  <a:pt x="2797969" y="1307648"/>
                  <a:pt x="2809875" y="1324317"/>
                </a:cubicBezTo>
                <a:cubicBezTo>
                  <a:pt x="2821781" y="1340986"/>
                  <a:pt x="2822971" y="1339795"/>
                  <a:pt x="2824162" y="1338605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9F6D354A-A89F-452F-8EDF-9C47D802ED8B}"/>
              </a:ext>
            </a:extLst>
          </p:cNvPr>
          <p:cNvSpPr/>
          <p:nvPr/>
        </p:nvSpPr>
        <p:spPr>
          <a:xfrm>
            <a:off x="3133725" y="1914508"/>
            <a:ext cx="2809875" cy="1352567"/>
          </a:xfrm>
          <a:custGeom>
            <a:avLst/>
            <a:gdLst>
              <a:gd name="connsiteX0" fmla="*/ 0 w 2809875"/>
              <a:gd name="connsiteY0" fmla="*/ 371492 h 1352567"/>
              <a:gd name="connsiteX1" fmla="*/ 128588 w 2809875"/>
              <a:gd name="connsiteY1" fmla="*/ 395305 h 1352567"/>
              <a:gd name="connsiteX2" fmla="*/ 238125 w 2809875"/>
              <a:gd name="connsiteY2" fmla="*/ 457217 h 1352567"/>
              <a:gd name="connsiteX3" fmla="*/ 266700 w 2809875"/>
              <a:gd name="connsiteY3" fmla="*/ 576280 h 1352567"/>
              <a:gd name="connsiteX4" fmla="*/ 338138 w 2809875"/>
              <a:gd name="connsiteY4" fmla="*/ 738205 h 1352567"/>
              <a:gd name="connsiteX5" fmla="*/ 428625 w 2809875"/>
              <a:gd name="connsiteY5" fmla="*/ 857267 h 1352567"/>
              <a:gd name="connsiteX6" fmla="*/ 500063 w 2809875"/>
              <a:gd name="connsiteY6" fmla="*/ 885842 h 1352567"/>
              <a:gd name="connsiteX7" fmla="*/ 585788 w 2809875"/>
              <a:gd name="connsiteY7" fmla="*/ 857267 h 1352567"/>
              <a:gd name="connsiteX8" fmla="*/ 652463 w 2809875"/>
              <a:gd name="connsiteY8" fmla="*/ 795355 h 1352567"/>
              <a:gd name="connsiteX9" fmla="*/ 704850 w 2809875"/>
              <a:gd name="connsiteY9" fmla="*/ 728680 h 1352567"/>
              <a:gd name="connsiteX10" fmla="*/ 747713 w 2809875"/>
              <a:gd name="connsiteY10" fmla="*/ 623905 h 1352567"/>
              <a:gd name="connsiteX11" fmla="*/ 766763 w 2809875"/>
              <a:gd name="connsiteY11" fmla="*/ 504842 h 1352567"/>
              <a:gd name="connsiteX12" fmla="*/ 809625 w 2809875"/>
              <a:gd name="connsiteY12" fmla="*/ 281005 h 1352567"/>
              <a:gd name="connsiteX13" fmla="*/ 852488 w 2809875"/>
              <a:gd name="connsiteY13" fmla="*/ 152417 h 1352567"/>
              <a:gd name="connsiteX14" fmla="*/ 947738 w 2809875"/>
              <a:gd name="connsiteY14" fmla="*/ 47642 h 1352567"/>
              <a:gd name="connsiteX15" fmla="*/ 1076325 w 2809875"/>
              <a:gd name="connsiteY15" fmla="*/ 4780 h 1352567"/>
              <a:gd name="connsiteX16" fmla="*/ 1190625 w 2809875"/>
              <a:gd name="connsiteY16" fmla="*/ 4780 h 1352567"/>
              <a:gd name="connsiteX17" fmla="*/ 1309688 w 2809875"/>
              <a:gd name="connsiteY17" fmla="*/ 38117 h 1352567"/>
              <a:gd name="connsiteX18" fmla="*/ 1366838 w 2809875"/>
              <a:gd name="connsiteY18" fmla="*/ 14305 h 1352567"/>
              <a:gd name="connsiteX19" fmla="*/ 1452563 w 2809875"/>
              <a:gd name="connsiteY19" fmla="*/ 33355 h 1352567"/>
              <a:gd name="connsiteX20" fmla="*/ 1476375 w 2809875"/>
              <a:gd name="connsiteY20" fmla="*/ 95267 h 1352567"/>
              <a:gd name="connsiteX21" fmla="*/ 1528763 w 2809875"/>
              <a:gd name="connsiteY21" fmla="*/ 119080 h 1352567"/>
              <a:gd name="connsiteX22" fmla="*/ 1585913 w 2809875"/>
              <a:gd name="connsiteY22" fmla="*/ 128605 h 1352567"/>
              <a:gd name="connsiteX23" fmla="*/ 1681163 w 2809875"/>
              <a:gd name="connsiteY23" fmla="*/ 119080 h 1352567"/>
              <a:gd name="connsiteX24" fmla="*/ 1724025 w 2809875"/>
              <a:gd name="connsiteY24" fmla="*/ 104792 h 1352567"/>
              <a:gd name="connsiteX25" fmla="*/ 1819275 w 2809875"/>
              <a:gd name="connsiteY25" fmla="*/ 190517 h 1352567"/>
              <a:gd name="connsiteX26" fmla="*/ 1885950 w 2809875"/>
              <a:gd name="connsiteY26" fmla="*/ 233380 h 1352567"/>
              <a:gd name="connsiteX27" fmla="*/ 1981200 w 2809875"/>
              <a:gd name="connsiteY27" fmla="*/ 290530 h 1352567"/>
              <a:gd name="connsiteX28" fmla="*/ 2105025 w 2809875"/>
              <a:gd name="connsiteY28" fmla="*/ 342917 h 1352567"/>
              <a:gd name="connsiteX29" fmla="*/ 2181225 w 2809875"/>
              <a:gd name="connsiteY29" fmla="*/ 447692 h 1352567"/>
              <a:gd name="connsiteX30" fmla="*/ 2243138 w 2809875"/>
              <a:gd name="connsiteY30" fmla="*/ 495317 h 1352567"/>
              <a:gd name="connsiteX31" fmla="*/ 2281238 w 2809875"/>
              <a:gd name="connsiteY31" fmla="*/ 571517 h 1352567"/>
              <a:gd name="connsiteX32" fmla="*/ 2271713 w 2809875"/>
              <a:gd name="connsiteY32" fmla="*/ 685817 h 1352567"/>
              <a:gd name="connsiteX33" fmla="*/ 2357438 w 2809875"/>
              <a:gd name="connsiteY33" fmla="*/ 790592 h 1352567"/>
              <a:gd name="connsiteX34" fmla="*/ 2428875 w 2809875"/>
              <a:gd name="connsiteY34" fmla="*/ 885842 h 1352567"/>
              <a:gd name="connsiteX35" fmla="*/ 2481263 w 2809875"/>
              <a:gd name="connsiteY35" fmla="*/ 995380 h 1352567"/>
              <a:gd name="connsiteX36" fmla="*/ 2619375 w 2809875"/>
              <a:gd name="connsiteY36" fmla="*/ 1062055 h 1352567"/>
              <a:gd name="connsiteX37" fmla="*/ 2738438 w 2809875"/>
              <a:gd name="connsiteY37" fmla="*/ 1090630 h 1352567"/>
              <a:gd name="connsiteX38" fmla="*/ 2771775 w 2809875"/>
              <a:gd name="connsiteY38" fmla="*/ 1214455 h 1352567"/>
              <a:gd name="connsiteX39" fmla="*/ 2776538 w 2809875"/>
              <a:gd name="connsiteY39" fmla="*/ 1319230 h 1352567"/>
              <a:gd name="connsiteX40" fmla="*/ 2809875 w 2809875"/>
              <a:gd name="connsiteY40" fmla="*/ 1352567 h 13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09875" h="1352567">
                <a:moveTo>
                  <a:pt x="0" y="371492"/>
                </a:moveTo>
                <a:cubicBezTo>
                  <a:pt x="44450" y="376255"/>
                  <a:pt x="88901" y="381018"/>
                  <a:pt x="128588" y="395305"/>
                </a:cubicBezTo>
                <a:cubicBezTo>
                  <a:pt x="168275" y="409592"/>
                  <a:pt x="215106" y="427055"/>
                  <a:pt x="238125" y="457217"/>
                </a:cubicBezTo>
                <a:cubicBezTo>
                  <a:pt x="261144" y="487379"/>
                  <a:pt x="250031" y="529449"/>
                  <a:pt x="266700" y="576280"/>
                </a:cubicBezTo>
                <a:cubicBezTo>
                  <a:pt x="283369" y="623111"/>
                  <a:pt x="311151" y="691374"/>
                  <a:pt x="338138" y="738205"/>
                </a:cubicBezTo>
                <a:cubicBezTo>
                  <a:pt x="365125" y="785036"/>
                  <a:pt x="401638" y="832661"/>
                  <a:pt x="428625" y="857267"/>
                </a:cubicBezTo>
                <a:cubicBezTo>
                  <a:pt x="455612" y="881873"/>
                  <a:pt x="473869" y="885842"/>
                  <a:pt x="500063" y="885842"/>
                </a:cubicBezTo>
                <a:cubicBezTo>
                  <a:pt x="526257" y="885842"/>
                  <a:pt x="560388" y="872348"/>
                  <a:pt x="585788" y="857267"/>
                </a:cubicBezTo>
                <a:cubicBezTo>
                  <a:pt x="611188" y="842186"/>
                  <a:pt x="632620" y="816786"/>
                  <a:pt x="652463" y="795355"/>
                </a:cubicBezTo>
                <a:cubicBezTo>
                  <a:pt x="672306" y="773924"/>
                  <a:pt x="688975" y="757255"/>
                  <a:pt x="704850" y="728680"/>
                </a:cubicBezTo>
                <a:cubicBezTo>
                  <a:pt x="720725" y="700105"/>
                  <a:pt x="737394" y="661211"/>
                  <a:pt x="747713" y="623905"/>
                </a:cubicBezTo>
                <a:cubicBezTo>
                  <a:pt x="758032" y="586599"/>
                  <a:pt x="756444" y="561992"/>
                  <a:pt x="766763" y="504842"/>
                </a:cubicBezTo>
                <a:cubicBezTo>
                  <a:pt x="777082" y="447692"/>
                  <a:pt x="795338" y="339742"/>
                  <a:pt x="809625" y="281005"/>
                </a:cubicBezTo>
                <a:cubicBezTo>
                  <a:pt x="823913" y="222267"/>
                  <a:pt x="829469" y="191311"/>
                  <a:pt x="852488" y="152417"/>
                </a:cubicBezTo>
                <a:cubicBezTo>
                  <a:pt x="875507" y="113523"/>
                  <a:pt x="910432" y="72248"/>
                  <a:pt x="947738" y="47642"/>
                </a:cubicBezTo>
                <a:cubicBezTo>
                  <a:pt x="985044" y="23036"/>
                  <a:pt x="1035844" y="11924"/>
                  <a:pt x="1076325" y="4780"/>
                </a:cubicBezTo>
                <a:cubicBezTo>
                  <a:pt x="1116806" y="-2364"/>
                  <a:pt x="1151731" y="-776"/>
                  <a:pt x="1190625" y="4780"/>
                </a:cubicBezTo>
                <a:cubicBezTo>
                  <a:pt x="1229519" y="10336"/>
                  <a:pt x="1280319" y="36530"/>
                  <a:pt x="1309688" y="38117"/>
                </a:cubicBezTo>
                <a:cubicBezTo>
                  <a:pt x="1339057" y="39704"/>
                  <a:pt x="1343026" y="15099"/>
                  <a:pt x="1366838" y="14305"/>
                </a:cubicBezTo>
                <a:cubicBezTo>
                  <a:pt x="1390650" y="13511"/>
                  <a:pt x="1434307" y="19861"/>
                  <a:pt x="1452563" y="33355"/>
                </a:cubicBezTo>
                <a:cubicBezTo>
                  <a:pt x="1470819" y="46849"/>
                  <a:pt x="1463675" y="80979"/>
                  <a:pt x="1476375" y="95267"/>
                </a:cubicBezTo>
                <a:cubicBezTo>
                  <a:pt x="1489075" y="109554"/>
                  <a:pt x="1510507" y="113524"/>
                  <a:pt x="1528763" y="119080"/>
                </a:cubicBezTo>
                <a:cubicBezTo>
                  <a:pt x="1547019" y="124636"/>
                  <a:pt x="1560513" y="128605"/>
                  <a:pt x="1585913" y="128605"/>
                </a:cubicBezTo>
                <a:cubicBezTo>
                  <a:pt x="1611313" y="128605"/>
                  <a:pt x="1658144" y="123049"/>
                  <a:pt x="1681163" y="119080"/>
                </a:cubicBezTo>
                <a:cubicBezTo>
                  <a:pt x="1704182" y="115111"/>
                  <a:pt x="1701006" y="92886"/>
                  <a:pt x="1724025" y="104792"/>
                </a:cubicBezTo>
                <a:cubicBezTo>
                  <a:pt x="1747044" y="116698"/>
                  <a:pt x="1792288" y="169086"/>
                  <a:pt x="1819275" y="190517"/>
                </a:cubicBezTo>
                <a:cubicBezTo>
                  <a:pt x="1846262" y="211948"/>
                  <a:pt x="1858963" y="216711"/>
                  <a:pt x="1885950" y="233380"/>
                </a:cubicBezTo>
                <a:cubicBezTo>
                  <a:pt x="1912938" y="250049"/>
                  <a:pt x="1944688" y="272274"/>
                  <a:pt x="1981200" y="290530"/>
                </a:cubicBezTo>
                <a:cubicBezTo>
                  <a:pt x="2017712" y="308786"/>
                  <a:pt x="2071688" y="316723"/>
                  <a:pt x="2105025" y="342917"/>
                </a:cubicBezTo>
                <a:cubicBezTo>
                  <a:pt x="2138362" y="369111"/>
                  <a:pt x="2158206" y="422292"/>
                  <a:pt x="2181225" y="447692"/>
                </a:cubicBezTo>
                <a:cubicBezTo>
                  <a:pt x="2204244" y="473092"/>
                  <a:pt x="2226469" y="474679"/>
                  <a:pt x="2243138" y="495317"/>
                </a:cubicBezTo>
                <a:cubicBezTo>
                  <a:pt x="2259807" y="515955"/>
                  <a:pt x="2276476" y="539767"/>
                  <a:pt x="2281238" y="571517"/>
                </a:cubicBezTo>
                <a:cubicBezTo>
                  <a:pt x="2286000" y="603267"/>
                  <a:pt x="2259013" y="649305"/>
                  <a:pt x="2271713" y="685817"/>
                </a:cubicBezTo>
                <a:cubicBezTo>
                  <a:pt x="2284413" y="722330"/>
                  <a:pt x="2331244" y="757255"/>
                  <a:pt x="2357438" y="790592"/>
                </a:cubicBezTo>
                <a:cubicBezTo>
                  <a:pt x="2383632" y="823929"/>
                  <a:pt x="2408238" y="851711"/>
                  <a:pt x="2428875" y="885842"/>
                </a:cubicBezTo>
                <a:cubicBezTo>
                  <a:pt x="2449513" y="919973"/>
                  <a:pt x="2449513" y="966011"/>
                  <a:pt x="2481263" y="995380"/>
                </a:cubicBezTo>
                <a:cubicBezTo>
                  <a:pt x="2513013" y="1024749"/>
                  <a:pt x="2576513" y="1046180"/>
                  <a:pt x="2619375" y="1062055"/>
                </a:cubicBezTo>
                <a:cubicBezTo>
                  <a:pt x="2662237" y="1077930"/>
                  <a:pt x="2713038" y="1065230"/>
                  <a:pt x="2738438" y="1090630"/>
                </a:cubicBezTo>
                <a:cubicBezTo>
                  <a:pt x="2763838" y="1116030"/>
                  <a:pt x="2765425" y="1176355"/>
                  <a:pt x="2771775" y="1214455"/>
                </a:cubicBezTo>
                <a:cubicBezTo>
                  <a:pt x="2778125" y="1252555"/>
                  <a:pt x="2770188" y="1296211"/>
                  <a:pt x="2776538" y="1319230"/>
                </a:cubicBezTo>
                <a:cubicBezTo>
                  <a:pt x="2782888" y="1342249"/>
                  <a:pt x="2796381" y="1347408"/>
                  <a:pt x="2809875" y="1352567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CB465046-0D26-45BB-A00F-5AC55B0F1420}"/>
              </a:ext>
            </a:extLst>
          </p:cNvPr>
          <p:cNvSpPr/>
          <p:nvPr/>
        </p:nvSpPr>
        <p:spPr>
          <a:xfrm>
            <a:off x="3109913" y="1768802"/>
            <a:ext cx="2824162" cy="1217286"/>
          </a:xfrm>
          <a:custGeom>
            <a:avLst/>
            <a:gdLst>
              <a:gd name="connsiteX0" fmla="*/ 0 w 2824162"/>
              <a:gd name="connsiteY0" fmla="*/ 383848 h 1217286"/>
              <a:gd name="connsiteX1" fmla="*/ 109537 w 2824162"/>
              <a:gd name="connsiteY1" fmla="*/ 340986 h 1217286"/>
              <a:gd name="connsiteX2" fmla="*/ 342900 w 2824162"/>
              <a:gd name="connsiteY2" fmla="*/ 379086 h 1217286"/>
              <a:gd name="connsiteX3" fmla="*/ 381000 w 2824162"/>
              <a:gd name="connsiteY3" fmla="*/ 460048 h 1217286"/>
              <a:gd name="connsiteX4" fmla="*/ 452437 w 2824162"/>
              <a:gd name="connsiteY4" fmla="*/ 593398 h 1217286"/>
              <a:gd name="connsiteX5" fmla="*/ 500062 w 2824162"/>
              <a:gd name="connsiteY5" fmla="*/ 707698 h 1217286"/>
              <a:gd name="connsiteX6" fmla="*/ 528637 w 2824162"/>
              <a:gd name="connsiteY6" fmla="*/ 741036 h 1217286"/>
              <a:gd name="connsiteX7" fmla="*/ 557212 w 2824162"/>
              <a:gd name="connsiteY7" fmla="*/ 712461 h 1217286"/>
              <a:gd name="connsiteX8" fmla="*/ 571500 w 2824162"/>
              <a:gd name="connsiteY8" fmla="*/ 588636 h 1217286"/>
              <a:gd name="connsiteX9" fmla="*/ 600075 w 2824162"/>
              <a:gd name="connsiteY9" fmla="*/ 445761 h 1217286"/>
              <a:gd name="connsiteX10" fmla="*/ 657225 w 2824162"/>
              <a:gd name="connsiteY10" fmla="*/ 326698 h 1217286"/>
              <a:gd name="connsiteX11" fmla="*/ 785812 w 2824162"/>
              <a:gd name="connsiteY11" fmla="*/ 193348 h 1217286"/>
              <a:gd name="connsiteX12" fmla="*/ 938212 w 2824162"/>
              <a:gd name="connsiteY12" fmla="*/ 88573 h 1217286"/>
              <a:gd name="connsiteX13" fmla="*/ 1090612 w 2824162"/>
              <a:gd name="connsiteY13" fmla="*/ 12373 h 1217286"/>
              <a:gd name="connsiteX14" fmla="*/ 1290637 w 2824162"/>
              <a:gd name="connsiteY14" fmla="*/ 2848 h 1217286"/>
              <a:gd name="connsiteX15" fmla="*/ 1419225 w 2824162"/>
              <a:gd name="connsiteY15" fmla="*/ 40948 h 1217286"/>
              <a:gd name="connsiteX16" fmla="*/ 1557337 w 2824162"/>
              <a:gd name="connsiteY16" fmla="*/ 40948 h 1217286"/>
              <a:gd name="connsiteX17" fmla="*/ 1595437 w 2824162"/>
              <a:gd name="connsiteY17" fmla="*/ 117148 h 1217286"/>
              <a:gd name="connsiteX18" fmla="*/ 1647825 w 2824162"/>
              <a:gd name="connsiteY18" fmla="*/ 145723 h 1217286"/>
              <a:gd name="connsiteX19" fmla="*/ 1676400 w 2824162"/>
              <a:gd name="connsiteY19" fmla="*/ 107623 h 1217286"/>
              <a:gd name="connsiteX20" fmla="*/ 1752600 w 2824162"/>
              <a:gd name="connsiteY20" fmla="*/ 83811 h 1217286"/>
              <a:gd name="connsiteX21" fmla="*/ 1933575 w 2824162"/>
              <a:gd name="connsiteY21" fmla="*/ 155248 h 1217286"/>
              <a:gd name="connsiteX22" fmla="*/ 2043112 w 2824162"/>
              <a:gd name="connsiteY22" fmla="*/ 255261 h 1217286"/>
              <a:gd name="connsiteX23" fmla="*/ 2166937 w 2824162"/>
              <a:gd name="connsiteY23" fmla="*/ 302886 h 1217286"/>
              <a:gd name="connsiteX24" fmla="*/ 2262187 w 2824162"/>
              <a:gd name="connsiteY24" fmla="*/ 331461 h 1217286"/>
              <a:gd name="connsiteX25" fmla="*/ 2381250 w 2824162"/>
              <a:gd name="connsiteY25" fmla="*/ 460048 h 1217286"/>
              <a:gd name="connsiteX26" fmla="*/ 2547937 w 2824162"/>
              <a:gd name="connsiteY26" fmla="*/ 755323 h 1217286"/>
              <a:gd name="connsiteX27" fmla="*/ 2614612 w 2824162"/>
              <a:gd name="connsiteY27" fmla="*/ 836286 h 1217286"/>
              <a:gd name="connsiteX28" fmla="*/ 2714625 w 2824162"/>
              <a:gd name="connsiteY28" fmla="*/ 974398 h 1217286"/>
              <a:gd name="connsiteX29" fmla="*/ 2781300 w 2824162"/>
              <a:gd name="connsiteY29" fmla="*/ 1131561 h 1217286"/>
              <a:gd name="connsiteX30" fmla="*/ 2824162 w 2824162"/>
              <a:gd name="connsiteY30" fmla="*/ 1217286 h 121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824162" h="1217286">
                <a:moveTo>
                  <a:pt x="0" y="383848"/>
                </a:moveTo>
                <a:cubicBezTo>
                  <a:pt x="26193" y="362814"/>
                  <a:pt x="52387" y="341780"/>
                  <a:pt x="109537" y="340986"/>
                </a:cubicBezTo>
                <a:cubicBezTo>
                  <a:pt x="166687" y="340192"/>
                  <a:pt x="297656" y="359242"/>
                  <a:pt x="342900" y="379086"/>
                </a:cubicBezTo>
                <a:cubicBezTo>
                  <a:pt x="388144" y="398930"/>
                  <a:pt x="362744" y="424329"/>
                  <a:pt x="381000" y="460048"/>
                </a:cubicBezTo>
                <a:cubicBezTo>
                  <a:pt x="399256" y="495767"/>
                  <a:pt x="432593" y="552123"/>
                  <a:pt x="452437" y="593398"/>
                </a:cubicBezTo>
                <a:cubicBezTo>
                  <a:pt x="472281" y="634673"/>
                  <a:pt x="487362" y="683092"/>
                  <a:pt x="500062" y="707698"/>
                </a:cubicBezTo>
                <a:cubicBezTo>
                  <a:pt x="512762" y="732304"/>
                  <a:pt x="519112" y="740242"/>
                  <a:pt x="528637" y="741036"/>
                </a:cubicBezTo>
                <a:cubicBezTo>
                  <a:pt x="538162" y="741830"/>
                  <a:pt x="550068" y="737861"/>
                  <a:pt x="557212" y="712461"/>
                </a:cubicBezTo>
                <a:cubicBezTo>
                  <a:pt x="564356" y="687061"/>
                  <a:pt x="564356" y="633086"/>
                  <a:pt x="571500" y="588636"/>
                </a:cubicBezTo>
                <a:cubicBezTo>
                  <a:pt x="578644" y="544186"/>
                  <a:pt x="585788" y="489417"/>
                  <a:pt x="600075" y="445761"/>
                </a:cubicBezTo>
                <a:cubicBezTo>
                  <a:pt x="614362" y="402105"/>
                  <a:pt x="626269" y="368767"/>
                  <a:pt x="657225" y="326698"/>
                </a:cubicBezTo>
                <a:cubicBezTo>
                  <a:pt x="688181" y="284629"/>
                  <a:pt x="738981" y="233035"/>
                  <a:pt x="785812" y="193348"/>
                </a:cubicBezTo>
                <a:cubicBezTo>
                  <a:pt x="832643" y="153661"/>
                  <a:pt x="887412" y="118735"/>
                  <a:pt x="938212" y="88573"/>
                </a:cubicBezTo>
                <a:cubicBezTo>
                  <a:pt x="989012" y="58411"/>
                  <a:pt x="1031875" y="26660"/>
                  <a:pt x="1090612" y="12373"/>
                </a:cubicBezTo>
                <a:cubicBezTo>
                  <a:pt x="1149350" y="-1915"/>
                  <a:pt x="1235868" y="-1914"/>
                  <a:pt x="1290637" y="2848"/>
                </a:cubicBezTo>
                <a:cubicBezTo>
                  <a:pt x="1345406" y="7610"/>
                  <a:pt x="1374775" y="34598"/>
                  <a:pt x="1419225" y="40948"/>
                </a:cubicBezTo>
                <a:cubicBezTo>
                  <a:pt x="1463675" y="47298"/>
                  <a:pt x="1527968" y="28248"/>
                  <a:pt x="1557337" y="40948"/>
                </a:cubicBezTo>
                <a:cubicBezTo>
                  <a:pt x="1586706" y="53648"/>
                  <a:pt x="1580356" y="99685"/>
                  <a:pt x="1595437" y="117148"/>
                </a:cubicBezTo>
                <a:cubicBezTo>
                  <a:pt x="1610518" y="134610"/>
                  <a:pt x="1634331" y="147310"/>
                  <a:pt x="1647825" y="145723"/>
                </a:cubicBezTo>
                <a:cubicBezTo>
                  <a:pt x="1661319" y="144136"/>
                  <a:pt x="1658938" y="117942"/>
                  <a:pt x="1676400" y="107623"/>
                </a:cubicBezTo>
                <a:cubicBezTo>
                  <a:pt x="1693862" y="97304"/>
                  <a:pt x="1709738" y="75874"/>
                  <a:pt x="1752600" y="83811"/>
                </a:cubicBezTo>
                <a:cubicBezTo>
                  <a:pt x="1795462" y="91748"/>
                  <a:pt x="1885156" y="126673"/>
                  <a:pt x="1933575" y="155248"/>
                </a:cubicBezTo>
                <a:cubicBezTo>
                  <a:pt x="1981994" y="183823"/>
                  <a:pt x="2004218" y="230655"/>
                  <a:pt x="2043112" y="255261"/>
                </a:cubicBezTo>
                <a:cubicBezTo>
                  <a:pt x="2082006" y="279867"/>
                  <a:pt x="2130425" y="290186"/>
                  <a:pt x="2166937" y="302886"/>
                </a:cubicBezTo>
                <a:cubicBezTo>
                  <a:pt x="2203450" y="315586"/>
                  <a:pt x="2226468" y="305267"/>
                  <a:pt x="2262187" y="331461"/>
                </a:cubicBezTo>
                <a:cubicBezTo>
                  <a:pt x="2297906" y="357655"/>
                  <a:pt x="2333625" y="389404"/>
                  <a:pt x="2381250" y="460048"/>
                </a:cubicBezTo>
                <a:cubicBezTo>
                  <a:pt x="2428875" y="530692"/>
                  <a:pt x="2509043" y="692617"/>
                  <a:pt x="2547937" y="755323"/>
                </a:cubicBezTo>
                <a:cubicBezTo>
                  <a:pt x="2586831" y="818029"/>
                  <a:pt x="2586831" y="799774"/>
                  <a:pt x="2614612" y="836286"/>
                </a:cubicBezTo>
                <a:cubicBezTo>
                  <a:pt x="2642393" y="872799"/>
                  <a:pt x="2686844" y="925186"/>
                  <a:pt x="2714625" y="974398"/>
                </a:cubicBezTo>
                <a:cubicBezTo>
                  <a:pt x="2742406" y="1023610"/>
                  <a:pt x="2763044" y="1091080"/>
                  <a:pt x="2781300" y="1131561"/>
                </a:cubicBezTo>
                <a:cubicBezTo>
                  <a:pt x="2799556" y="1172042"/>
                  <a:pt x="2811859" y="1194664"/>
                  <a:pt x="2824162" y="1217286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8" name="Forme libre : forme 447">
            <a:extLst>
              <a:ext uri="{FF2B5EF4-FFF2-40B4-BE49-F238E27FC236}">
                <a16:creationId xmlns:a16="http://schemas.microsoft.com/office/drawing/2014/main" id="{0662AA52-3038-4CB9-B11D-0050D4BFDDEB}"/>
              </a:ext>
            </a:extLst>
          </p:cNvPr>
          <p:cNvSpPr/>
          <p:nvPr/>
        </p:nvSpPr>
        <p:spPr>
          <a:xfrm>
            <a:off x="6048375" y="2132555"/>
            <a:ext cx="2967038" cy="1034508"/>
          </a:xfrm>
          <a:custGeom>
            <a:avLst/>
            <a:gdLst>
              <a:gd name="connsiteX0" fmla="*/ 0 w 2967038"/>
              <a:gd name="connsiteY0" fmla="*/ 1034508 h 1034508"/>
              <a:gd name="connsiteX1" fmla="*/ 161925 w 2967038"/>
              <a:gd name="connsiteY1" fmla="*/ 915445 h 1034508"/>
              <a:gd name="connsiteX2" fmla="*/ 404813 w 2967038"/>
              <a:gd name="connsiteY2" fmla="*/ 524920 h 1034508"/>
              <a:gd name="connsiteX3" fmla="*/ 447675 w 2967038"/>
              <a:gd name="connsiteY3" fmla="*/ 253458 h 1034508"/>
              <a:gd name="connsiteX4" fmla="*/ 471488 w 2967038"/>
              <a:gd name="connsiteY4" fmla="*/ 77245 h 1034508"/>
              <a:gd name="connsiteX5" fmla="*/ 576263 w 2967038"/>
              <a:gd name="connsiteY5" fmla="*/ 1045 h 1034508"/>
              <a:gd name="connsiteX6" fmla="*/ 714375 w 2967038"/>
              <a:gd name="connsiteY6" fmla="*/ 39145 h 1034508"/>
              <a:gd name="connsiteX7" fmla="*/ 747713 w 2967038"/>
              <a:gd name="connsiteY7" fmla="*/ 124870 h 1034508"/>
              <a:gd name="connsiteX8" fmla="*/ 804863 w 2967038"/>
              <a:gd name="connsiteY8" fmla="*/ 162970 h 1034508"/>
              <a:gd name="connsiteX9" fmla="*/ 881063 w 2967038"/>
              <a:gd name="connsiteY9" fmla="*/ 162970 h 1034508"/>
              <a:gd name="connsiteX10" fmla="*/ 904875 w 2967038"/>
              <a:gd name="connsiteY10" fmla="*/ 101058 h 1034508"/>
              <a:gd name="connsiteX11" fmla="*/ 938213 w 2967038"/>
              <a:gd name="connsiteY11" fmla="*/ 158208 h 1034508"/>
              <a:gd name="connsiteX12" fmla="*/ 962025 w 2967038"/>
              <a:gd name="connsiteY12" fmla="*/ 224883 h 1034508"/>
              <a:gd name="connsiteX13" fmla="*/ 966788 w 2967038"/>
              <a:gd name="connsiteY13" fmla="*/ 296320 h 1034508"/>
              <a:gd name="connsiteX14" fmla="*/ 1004888 w 2967038"/>
              <a:gd name="connsiteY14" fmla="*/ 291558 h 1034508"/>
              <a:gd name="connsiteX15" fmla="*/ 1047750 w 2967038"/>
              <a:gd name="connsiteY15" fmla="*/ 329658 h 1034508"/>
              <a:gd name="connsiteX16" fmla="*/ 1047750 w 2967038"/>
              <a:gd name="connsiteY16" fmla="*/ 401095 h 1034508"/>
              <a:gd name="connsiteX17" fmla="*/ 1071563 w 2967038"/>
              <a:gd name="connsiteY17" fmla="*/ 434433 h 1034508"/>
              <a:gd name="connsiteX18" fmla="*/ 1109663 w 2967038"/>
              <a:gd name="connsiteY18" fmla="*/ 477295 h 1034508"/>
              <a:gd name="connsiteX19" fmla="*/ 1209675 w 2967038"/>
              <a:gd name="connsiteY19" fmla="*/ 458245 h 1034508"/>
              <a:gd name="connsiteX20" fmla="*/ 1271588 w 2967038"/>
              <a:gd name="connsiteY20" fmla="*/ 424908 h 1034508"/>
              <a:gd name="connsiteX21" fmla="*/ 1366838 w 2967038"/>
              <a:gd name="connsiteY21" fmla="*/ 415383 h 1034508"/>
              <a:gd name="connsiteX22" fmla="*/ 1385888 w 2967038"/>
              <a:gd name="connsiteY22" fmla="*/ 448720 h 1034508"/>
              <a:gd name="connsiteX23" fmla="*/ 1319213 w 2967038"/>
              <a:gd name="connsiteY23" fmla="*/ 577308 h 1034508"/>
              <a:gd name="connsiteX24" fmla="*/ 1328738 w 2967038"/>
              <a:gd name="connsiteY24" fmla="*/ 624933 h 1034508"/>
              <a:gd name="connsiteX25" fmla="*/ 1400175 w 2967038"/>
              <a:gd name="connsiteY25" fmla="*/ 667795 h 1034508"/>
              <a:gd name="connsiteX26" fmla="*/ 1443038 w 2967038"/>
              <a:gd name="connsiteY26" fmla="*/ 701133 h 1034508"/>
              <a:gd name="connsiteX27" fmla="*/ 1557338 w 2967038"/>
              <a:gd name="connsiteY27" fmla="*/ 710658 h 1034508"/>
              <a:gd name="connsiteX28" fmla="*/ 1643063 w 2967038"/>
              <a:gd name="connsiteY28" fmla="*/ 672558 h 1034508"/>
              <a:gd name="connsiteX29" fmla="*/ 1685925 w 2967038"/>
              <a:gd name="connsiteY29" fmla="*/ 596358 h 1034508"/>
              <a:gd name="connsiteX30" fmla="*/ 1609725 w 2967038"/>
              <a:gd name="connsiteY30" fmla="*/ 548733 h 1034508"/>
              <a:gd name="connsiteX31" fmla="*/ 1566863 w 2967038"/>
              <a:gd name="connsiteY31" fmla="*/ 424908 h 1034508"/>
              <a:gd name="connsiteX32" fmla="*/ 1585913 w 2967038"/>
              <a:gd name="connsiteY32" fmla="*/ 320133 h 1034508"/>
              <a:gd name="connsiteX33" fmla="*/ 1638300 w 2967038"/>
              <a:gd name="connsiteY33" fmla="*/ 253458 h 1034508"/>
              <a:gd name="connsiteX34" fmla="*/ 1704975 w 2967038"/>
              <a:gd name="connsiteY34" fmla="*/ 234408 h 1034508"/>
              <a:gd name="connsiteX35" fmla="*/ 1776413 w 2967038"/>
              <a:gd name="connsiteY35" fmla="*/ 224883 h 1034508"/>
              <a:gd name="connsiteX36" fmla="*/ 1866900 w 2967038"/>
              <a:gd name="connsiteY36" fmla="*/ 205833 h 1034508"/>
              <a:gd name="connsiteX37" fmla="*/ 2043113 w 2967038"/>
              <a:gd name="connsiteY37" fmla="*/ 220120 h 1034508"/>
              <a:gd name="connsiteX38" fmla="*/ 2128838 w 2967038"/>
              <a:gd name="connsiteY38" fmla="*/ 158208 h 1034508"/>
              <a:gd name="connsiteX39" fmla="*/ 2200275 w 2967038"/>
              <a:gd name="connsiteY39" fmla="*/ 110583 h 1034508"/>
              <a:gd name="connsiteX40" fmla="*/ 2233613 w 2967038"/>
              <a:gd name="connsiteY40" fmla="*/ 143920 h 1034508"/>
              <a:gd name="connsiteX41" fmla="*/ 2243138 w 2967038"/>
              <a:gd name="connsiteY41" fmla="*/ 220120 h 1034508"/>
              <a:gd name="connsiteX42" fmla="*/ 2347913 w 2967038"/>
              <a:gd name="connsiteY42" fmla="*/ 239170 h 1034508"/>
              <a:gd name="connsiteX43" fmla="*/ 2447925 w 2967038"/>
              <a:gd name="connsiteY43" fmla="*/ 182020 h 1034508"/>
              <a:gd name="connsiteX44" fmla="*/ 2557463 w 2967038"/>
              <a:gd name="connsiteY44" fmla="*/ 139158 h 1034508"/>
              <a:gd name="connsiteX45" fmla="*/ 2724150 w 2967038"/>
              <a:gd name="connsiteY45" fmla="*/ 153445 h 1034508"/>
              <a:gd name="connsiteX46" fmla="*/ 2795588 w 2967038"/>
              <a:gd name="connsiteY46" fmla="*/ 143920 h 1034508"/>
              <a:gd name="connsiteX47" fmla="*/ 2871788 w 2967038"/>
              <a:gd name="connsiteY47" fmla="*/ 105820 h 1034508"/>
              <a:gd name="connsiteX48" fmla="*/ 2928938 w 2967038"/>
              <a:gd name="connsiteY48" fmla="*/ 139158 h 1034508"/>
              <a:gd name="connsiteX49" fmla="*/ 2967038 w 2967038"/>
              <a:gd name="connsiteY49" fmla="*/ 153445 h 103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7038" h="1034508">
                <a:moveTo>
                  <a:pt x="0" y="1034508"/>
                </a:moveTo>
                <a:cubicBezTo>
                  <a:pt x="47228" y="1017442"/>
                  <a:pt x="94456" y="1000376"/>
                  <a:pt x="161925" y="915445"/>
                </a:cubicBezTo>
                <a:cubicBezTo>
                  <a:pt x="229394" y="830514"/>
                  <a:pt x="357188" y="635251"/>
                  <a:pt x="404813" y="524920"/>
                </a:cubicBezTo>
                <a:cubicBezTo>
                  <a:pt x="452438" y="414589"/>
                  <a:pt x="436563" y="328070"/>
                  <a:pt x="447675" y="253458"/>
                </a:cubicBezTo>
                <a:cubicBezTo>
                  <a:pt x="458787" y="178846"/>
                  <a:pt x="450057" y="119314"/>
                  <a:pt x="471488" y="77245"/>
                </a:cubicBezTo>
                <a:cubicBezTo>
                  <a:pt x="492919" y="35176"/>
                  <a:pt x="535782" y="7395"/>
                  <a:pt x="576263" y="1045"/>
                </a:cubicBezTo>
                <a:cubicBezTo>
                  <a:pt x="616744" y="-5305"/>
                  <a:pt x="685800" y="18508"/>
                  <a:pt x="714375" y="39145"/>
                </a:cubicBezTo>
                <a:cubicBezTo>
                  <a:pt x="742950" y="59782"/>
                  <a:pt x="732632" y="104233"/>
                  <a:pt x="747713" y="124870"/>
                </a:cubicBezTo>
                <a:cubicBezTo>
                  <a:pt x="762794" y="145507"/>
                  <a:pt x="782638" y="156620"/>
                  <a:pt x="804863" y="162970"/>
                </a:cubicBezTo>
                <a:cubicBezTo>
                  <a:pt x="827088" y="169320"/>
                  <a:pt x="864394" y="173289"/>
                  <a:pt x="881063" y="162970"/>
                </a:cubicBezTo>
                <a:cubicBezTo>
                  <a:pt x="897732" y="152651"/>
                  <a:pt x="895350" y="101852"/>
                  <a:pt x="904875" y="101058"/>
                </a:cubicBezTo>
                <a:cubicBezTo>
                  <a:pt x="914400" y="100264"/>
                  <a:pt x="928688" y="137571"/>
                  <a:pt x="938213" y="158208"/>
                </a:cubicBezTo>
                <a:cubicBezTo>
                  <a:pt x="947738" y="178845"/>
                  <a:pt x="957263" y="201864"/>
                  <a:pt x="962025" y="224883"/>
                </a:cubicBezTo>
                <a:cubicBezTo>
                  <a:pt x="966788" y="247902"/>
                  <a:pt x="959644" y="285208"/>
                  <a:pt x="966788" y="296320"/>
                </a:cubicBezTo>
                <a:cubicBezTo>
                  <a:pt x="973932" y="307432"/>
                  <a:pt x="991394" y="286002"/>
                  <a:pt x="1004888" y="291558"/>
                </a:cubicBezTo>
                <a:cubicBezTo>
                  <a:pt x="1018382" y="297114"/>
                  <a:pt x="1040606" y="311402"/>
                  <a:pt x="1047750" y="329658"/>
                </a:cubicBezTo>
                <a:cubicBezTo>
                  <a:pt x="1054894" y="347914"/>
                  <a:pt x="1043781" y="383632"/>
                  <a:pt x="1047750" y="401095"/>
                </a:cubicBezTo>
                <a:cubicBezTo>
                  <a:pt x="1051719" y="418557"/>
                  <a:pt x="1061244" y="421733"/>
                  <a:pt x="1071563" y="434433"/>
                </a:cubicBezTo>
                <a:cubicBezTo>
                  <a:pt x="1081882" y="447133"/>
                  <a:pt x="1086644" y="473326"/>
                  <a:pt x="1109663" y="477295"/>
                </a:cubicBezTo>
                <a:cubicBezTo>
                  <a:pt x="1132682" y="481264"/>
                  <a:pt x="1182688" y="466976"/>
                  <a:pt x="1209675" y="458245"/>
                </a:cubicBezTo>
                <a:cubicBezTo>
                  <a:pt x="1236663" y="449514"/>
                  <a:pt x="1245394" y="432052"/>
                  <a:pt x="1271588" y="424908"/>
                </a:cubicBezTo>
                <a:cubicBezTo>
                  <a:pt x="1297782" y="417764"/>
                  <a:pt x="1347788" y="411414"/>
                  <a:pt x="1366838" y="415383"/>
                </a:cubicBezTo>
                <a:cubicBezTo>
                  <a:pt x="1385888" y="419352"/>
                  <a:pt x="1393825" y="421733"/>
                  <a:pt x="1385888" y="448720"/>
                </a:cubicBezTo>
                <a:cubicBezTo>
                  <a:pt x="1377951" y="475707"/>
                  <a:pt x="1328738" y="547939"/>
                  <a:pt x="1319213" y="577308"/>
                </a:cubicBezTo>
                <a:cubicBezTo>
                  <a:pt x="1309688" y="606677"/>
                  <a:pt x="1315244" y="609852"/>
                  <a:pt x="1328738" y="624933"/>
                </a:cubicBezTo>
                <a:cubicBezTo>
                  <a:pt x="1342232" y="640014"/>
                  <a:pt x="1381125" y="655095"/>
                  <a:pt x="1400175" y="667795"/>
                </a:cubicBezTo>
                <a:cubicBezTo>
                  <a:pt x="1419225" y="680495"/>
                  <a:pt x="1416844" y="693989"/>
                  <a:pt x="1443038" y="701133"/>
                </a:cubicBezTo>
                <a:cubicBezTo>
                  <a:pt x="1469232" y="708277"/>
                  <a:pt x="1524001" y="715420"/>
                  <a:pt x="1557338" y="710658"/>
                </a:cubicBezTo>
                <a:cubicBezTo>
                  <a:pt x="1590675" y="705896"/>
                  <a:pt x="1621632" y="691608"/>
                  <a:pt x="1643063" y="672558"/>
                </a:cubicBezTo>
                <a:cubicBezTo>
                  <a:pt x="1664494" y="653508"/>
                  <a:pt x="1691481" y="616995"/>
                  <a:pt x="1685925" y="596358"/>
                </a:cubicBezTo>
                <a:cubicBezTo>
                  <a:pt x="1680369" y="575721"/>
                  <a:pt x="1629569" y="577308"/>
                  <a:pt x="1609725" y="548733"/>
                </a:cubicBezTo>
                <a:cubicBezTo>
                  <a:pt x="1589881" y="520158"/>
                  <a:pt x="1570832" y="463008"/>
                  <a:pt x="1566863" y="424908"/>
                </a:cubicBezTo>
                <a:cubicBezTo>
                  <a:pt x="1562894" y="386808"/>
                  <a:pt x="1574007" y="348708"/>
                  <a:pt x="1585913" y="320133"/>
                </a:cubicBezTo>
                <a:cubicBezTo>
                  <a:pt x="1597819" y="291558"/>
                  <a:pt x="1618456" y="267745"/>
                  <a:pt x="1638300" y="253458"/>
                </a:cubicBezTo>
                <a:cubicBezTo>
                  <a:pt x="1658144" y="239171"/>
                  <a:pt x="1681956" y="239170"/>
                  <a:pt x="1704975" y="234408"/>
                </a:cubicBezTo>
                <a:cubicBezTo>
                  <a:pt x="1727994" y="229645"/>
                  <a:pt x="1749426" y="229645"/>
                  <a:pt x="1776413" y="224883"/>
                </a:cubicBezTo>
                <a:cubicBezTo>
                  <a:pt x="1803400" y="220121"/>
                  <a:pt x="1822450" y="206627"/>
                  <a:pt x="1866900" y="205833"/>
                </a:cubicBezTo>
                <a:cubicBezTo>
                  <a:pt x="1911350" y="205039"/>
                  <a:pt x="1999457" y="228057"/>
                  <a:pt x="2043113" y="220120"/>
                </a:cubicBezTo>
                <a:cubicBezTo>
                  <a:pt x="2086769" y="212183"/>
                  <a:pt x="2102644" y="176464"/>
                  <a:pt x="2128838" y="158208"/>
                </a:cubicBezTo>
                <a:cubicBezTo>
                  <a:pt x="2155032" y="139952"/>
                  <a:pt x="2182813" y="112964"/>
                  <a:pt x="2200275" y="110583"/>
                </a:cubicBezTo>
                <a:cubicBezTo>
                  <a:pt x="2217737" y="108202"/>
                  <a:pt x="2226469" y="125664"/>
                  <a:pt x="2233613" y="143920"/>
                </a:cubicBezTo>
                <a:cubicBezTo>
                  <a:pt x="2240757" y="162176"/>
                  <a:pt x="2224088" y="204245"/>
                  <a:pt x="2243138" y="220120"/>
                </a:cubicBezTo>
                <a:cubicBezTo>
                  <a:pt x="2262188" y="235995"/>
                  <a:pt x="2313782" y="245520"/>
                  <a:pt x="2347913" y="239170"/>
                </a:cubicBezTo>
                <a:cubicBezTo>
                  <a:pt x="2382044" y="232820"/>
                  <a:pt x="2413000" y="198689"/>
                  <a:pt x="2447925" y="182020"/>
                </a:cubicBezTo>
                <a:cubicBezTo>
                  <a:pt x="2482850" y="165351"/>
                  <a:pt x="2511426" y="143920"/>
                  <a:pt x="2557463" y="139158"/>
                </a:cubicBezTo>
                <a:cubicBezTo>
                  <a:pt x="2603501" y="134395"/>
                  <a:pt x="2684463" y="152651"/>
                  <a:pt x="2724150" y="153445"/>
                </a:cubicBezTo>
                <a:cubicBezTo>
                  <a:pt x="2763837" y="154239"/>
                  <a:pt x="2770982" y="151857"/>
                  <a:pt x="2795588" y="143920"/>
                </a:cubicBezTo>
                <a:cubicBezTo>
                  <a:pt x="2820194" y="135983"/>
                  <a:pt x="2849563" y="106614"/>
                  <a:pt x="2871788" y="105820"/>
                </a:cubicBezTo>
                <a:cubicBezTo>
                  <a:pt x="2894013" y="105026"/>
                  <a:pt x="2913063" y="131221"/>
                  <a:pt x="2928938" y="139158"/>
                </a:cubicBezTo>
                <a:cubicBezTo>
                  <a:pt x="2944813" y="147095"/>
                  <a:pt x="2955925" y="150270"/>
                  <a:pt x="2967038" y="153445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9" name="Forme libre : forme 448">
            <a:extLst>
              <a:ext uri="{FF2B5EF4-FFF2-40B4-BE49-F238E27FC236}">
                <a16:creationId xmlns:a16="http://schemas.microsoft.com/office/drawing/2014/main" id="{5A573FC5-8DF8-419B-9476-E4A09AF4A53D}"/>
              </a:ext>
            </a:extLst>
          </p:cNvPr>
          <p:cNvSpPr/>
          <p:nvPr/>
        </p:nvSpPr>
        <p:spPr>
          <a:xfrm>
            <a:off x="6048375" y="1772854"/>
            <a:ext cx="2962275" cy="1151321"/>
          </a:xfrm>
          <a:custGeom>
            <a:avLst/>
            <a:gdLst>
              <a:gd name="connsiteX0" fmla="*/ 0 w 2962275"/>
              <a:gd name="connsiteY0" fmla="*/ 1151321 h 1151321"/>
              <a:gd name="connsiteX1" fmla="*/ 133350 w 2962275"/>
              <a:gd name="connsiteY1" fmla="*/ 875096 h 1151321"/>
              <a:gd name="connsiteX2" fmla="*/ 209550 w 2962275"/>
              <a:gd name="connsiteY2" fmla="*/ 660784 h 1151321"/>
              <a:gd name="connsiteX3" fmla="*/ 261938 w 2962275"/>
              <a:gd name="connsiteY3" fmla="*/ 455996 h 1151321"/>
              <a:gd name="connsiteX4" fmla="*/ 419100 w 2962275"/>
              <a:gd name="connsiteY4" fmla="*/ 103571 h 1151321"/>
              <a:gd name="connsiteX5" fmla="*/ 528638 w 2962275"/>
              <a:gd name="connsiteY5" fmla="*/ 17846 h 1151321"/>
              <a:gd name="connsiteX6" fmla="*/ 714375 w 2962275"/>
              <a:gd name="connsiteY6" fmla="*/ 17846 h 1151321"/>
              <a:gd name="connsiteX7" fmla="*/ 942975 w 2962275"/>
              <a:gd name="connsiteY7" fmla="*/ 208346 h 1151321"/>
              <a:gd name="connsiteX8" fmla="*/ 1095375 w 2962275"/>
              <a:gd name="connsiteY8" fmla="*/ 308359 h 1151321"/>
              <a:gd name="connsiteX9" fmla="*/ 1400175 w 2962275"/>
              <a:gd name="connsiteY9" fmla="*/ 417896 h 1151321"/>
              <a:gd name="connsiteX10" fmla="*/ 1585913 w 2962275"/>
              <a:gd name="connsiteY10" fmla="*/ 451234 h 1151321"/>
              <a:gd name="connsiteX11" fmla="*/ 1895475 w 2962275"/>
              <a:gd name="connsiteY11" fmla="*/ 384559 h 1151321"/>
              <a:gd name="connsiteX12" fmla="*/ 2200275 w 2962275"/>
              <a:gd name="connsiteY12" fmla="*/ 289309 h 1151321"/>
              <a:gd name="connsiteX13" fmla="*/ 2481263 w 2962275"/>
              <a:gd name="connsiteY13" fmla="*/ 246446 h 1151321"/>
              <a:gd name="connsiteX14" fmla="*/ 2743200 w 2962275"/>
              <a:gd name="connsiteY14" fmla="*/ 189296 h 1151321"/>
              <a:gd name="connsiteX15" fmla="*/ 2914650 w 2962275"/>
              <a:gd name="connsiteY15" fmla="*/ 179771 h 1151321"/>
              <a:gd name="connsiteX16" fmla="*/ 2962275 w 2962275"/>
              <a:gd name="connsiteY16" fmla="*/ 179771 h 115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62275" h="1151321">
                <a:moveTo>
                  <a:pt x="0" y="1151321"/>
                </a:moveTo>
                <a:cubicBezTo>
                  <a:pt x="49212" y="1054086"/>
                  <a:pt x="98425" y="956852"/>
                  <a:pt x="133350" y="875096"/>
                </a:cubicBezTo>
                <a:cubicBezTo>
                  <a:pt x="168275" y="793340"/>
                  <a:pt x="188119" y="730634"/>
                  <a:pt x="209550" y="660784"/>
                </a:cubicBezTo>
                <a:cubicBezTo>
                  <a:pt x="230981" y="590934"/>
                  <a:pt x="227013" y="548865"/>
                  <a:pt x="261938" y="455996"/>
                </a:cubicBezTo>
                <a:cubicBezTo>
                  <a:pt x="296863" y="363127"/>
                  <a:pt x="374650" y="176596"/>
                  <a:pt x="419100" y="103571"/>
                </a:cubicBezTo>
                <a:cubicBezTo>
                  <a:pt x="463550" y="30546"/>
                  <a:pt x="479426" y="32133"/>
                  <a:pt x="528638" y="17846"/>
                </a:cubicBezTo>
                <a:cubicBezTo>
                  <a:pt x="577851" y="3558"/>
                  <a:pt x="645319" y="-13904"/>
                  <a:pt x="714375" y="17846"/>
                </a:cubicBezTo>
                <a:cubicBezTo>
                  <a:pt x="783431" y="49596"/>
                  <a:pt x="879475" y="159927"/>
                  <a:pt x="942975" y="208346"/>
                </a:cubicBezTo>
                <a:cubicBezTo>
                  <a:pt x="1006475" y="256765"/>
                  <a:pt x="1019175" y="273434"/>
                  <a:pt x="1095375" y="308359"/>
                </a:cubicBezTo>
                <a:cubicBezTo>
                  <a:pt x="1171575" y="343284"/>
                  <a:pt x="1318419" y="394083"/>
                  <a:pt x="1400175" y="417896"/>
                </a:cubicBezTo>
                <a:cubicBezTo>
                  <a:pt x="1481931" y="441708"/>
                  <a:pt x="1503363" y="456790"/>
                  <a:pt x="1585913" y="451234"/>
                </a:cubicBezTo>
                <a:cubicBezTo>
                  <a:pt x="1668463" y="445678"/>
                  <a:pt x="1793082" y="411546"/>
                  <a:pt x="1895475" y="384559"/>
                </a:cubicBezTo>
                <a:cubicBezTo>
                  <a:pt x="1997868" y="357572"/>
                  <a:pt x="2102644" y="312328"/>
                  <a:pt x="2200275" y="289309"/>
                </a:cubicBezTo>
                <a:cubicBezTo>
                  <a:pt x="2297906" y="266290"/>
                  <a:pt x="2390775" y="263115"/>
                  <a:pt x="2481263" y="246446"/>
                </a:cubicBezTo>
                <a:cubicBezTo>
                  <a:pt x="2571751" y="229777"/>
                  <a:pt x="2670969" y="200408"/>
                  <a:pt x="2743200" y="189296"/>
                </a:cubicBezTo>
                <a:cubicBezTo>
                  <a:pt x="2815431" y="178183"/>
                  <a:pt x="2878138" y="181358"/>
                  <a:pt x="2914650" y="179771"/>
                </a:cubicBezTo>
                <a:cubicBezTo>
                  <a:pt x="2951162" y="178184"/>
                  <a:pt x="2956718" y="178977"/>
                  <a:pt x="2962275" y="179771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0" name="Forme libre : forme 449">
            <a:extLst>
              <a:ext uri="{FF2B5EF4-FFF2-40B4-BE49-F238E27FC236}">
                <a16:creationId xmlns:a16="http://schemas.microsoft.com/office/drawing/2014/main" id="{FA539C15-B98F-45EE-A902-E3BE1E2A4C4C}"/>
              </a:ext>
            </a:extLst>
          </p:cNvPr>
          <p:cNvSpPr/>
          <p:nvPr/>
        </p:nvSpPr>
        <p:spPr>
          <a:xfrm>
            <a:off x="6048375" y="1538390"/>
            <a:ext cx="2962275" cy="799998"/>
          </a:xfrm>
          <a:custGeom>
            <a:avLst/>
            <a:gdLst>
              <a:gd name="connsiteX0" fmla="*/ 0 w 2962275"/>
              <a:gd name="connsiteY0" fmla="*/ 799998 h 799998"/>
              <a:gd name="connsiteX1" fmla="*/ 147638 w 2962275"/>
              <a:gd name="connsiteY1" fmla="*/ 561873 h 799998"/>
              <a:gd name="connsiteX2" fmla="*/ 190500 w 2962275"/>
              <a:gd name="connsiteY2" fmla="*/ 290410 h 799998"/>
              <a:gd name="connsiteX3" fmla="*/ 290513 w 2962275"/>
              <a:gd name="connsiteY3" fmla="*/ 176110 h 799998"/>
              <a:gd name="connsiteX4" fmla="*/ 423863 w 2962275"/>
              <a:gd name="connsiteY4" fmla="*/ 61810 h 799998"/>
              <a:gd name="connsiteX5" fmla="*/ 481013 w 2962275"/>
              <a:gd name="connsiteY5" fmla="*/ 4660 h 799998"/>
              <a:gd name="connsiteX6" fmla="*/ 938213 w 2962275"/>
              <a:gd name="connsiteY6" fmla="*/ 14185 h 799998"/>
              <a:gd name="connsiteX7" fmla="*/ 1057275 w 2962275"/>
              <a:gd name="connsiteY7" fmla="*/ 99910 h 799998"/>
              <a:gd name="connsiteX8" fmla="*/ 1238250 w 2962275"/>
              <a:gd name="connsiteY8" fmla="*/ 223735 h 799998"/>
              <a:gd name="connsiteX9" fmla="*/ 1362075 w 2962275"/>
              <a:gd name="connsiteY9" fmla="*/ 280885 h 799998"/>
              <a:gd name="connsiteX10" fmla="*/ 1481138 w 2962275"/>
              <a:gd name="connsiteY10" fmla="*/ 371373 h 799998"/>
              <a:gd name="connsiteX11" fmla="*/ 1676400 w 2962275"/>
              <a:gd name="connsiteY11" fmla="*/ 395185 h 799998"/>
              <a:gd name="connsiteX12" fmla="*/ 1957388 w 2962275"/>
              <a:gd name="connsiteY12" fmla="*/ 371373 h 799998"/>
              <a:gd name="connsiteX13" fmla="*/ 2124075 w 2962275"/>
              <a:gd name="connsiteY13" fmla="*/ 304698 h 799998"/>
              <a:gd name="connsiteX14" fmla="*/ 2390775 w 2962275"/>
              <a:gd name="connsiteY14" fmla="*/ 214210 h 799998"/>
              <a:gd name="connsiteX15" fmla="*/ 2643188 w 2962275"/>
              <a:gd name="connsiteY15" fmla="*/ 190398 h 799998"/>
              <a:gd name="connsiteX16" fmla="*/ 2900363 w 2962275"/>
              <a:gd name="connsiteY16" fmla="*/ 138010 h 799998"/>
              <a:gd name="connsiteX17" fmla="*/ 2962275 w 2962275"/>
              <a:gd name="connsiteY17" fmla="*/ 123723 h 79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2275" h="799998">
                <a:moveTo>
                  <a:pt x="0" y="799998"/>
                </a:moveTo>
                <a:cubicBezTo>
                  <a:pt x="57944" y="723401"/>
                  <a:pt x="115888" y="646804"/>
                  <a:pt x="147638" y="561873"/>
                </a:cubicBezTo>
                <a:cubicBezTo>
                  <a:pt x="179388" y="476942"/>
                  <a:pt x="166688" y="354704"/>
                  <a:pt x="190500" y="290410"/>
                </a:cubicBezTo>
                <a:cubicBezTo>
                  <a:pt x="214313" y="226116"/>
                  <a:pt x="251619" y="214210"/>
                  <a:pt x="290513" y="176110"/>
                </a:cubicBezTo>
                <a:cubicBezTo>
                  <a:pt x="329407" y="138010"/>
                  <a:pt x="392113" y="90385"/>
                  <a:pt x="423863" y="61810"/>
                </a:cubicBezTo>
                <a:cubicBezTo>
                  <a:pt x="455613" y="33235"/>
                  <a:pt x="395288" y="12597"/>
                  <a:pt x="481013" y="4660"/>
                </a:cubicBezTo>
                <a:cubicBezTo>
                  <a:pt x="566738" y="-3277"/>
                  <a:pt x="842169" y="-1690"/>
                  <a:pt x="938213" y="14185"/>
                </a:cubicBezTo>
                <a:cubicBezTo>
                  <a:pt x="1034257" y="30060"/>
                  <a:pt x="1007269" y="64985"/>
                  <a:pt x="1057275" y="99910"/>
                </a:cubicBezTo>
                <a:cubicBezTo>
                  <a:pt x="1107281" y="134835"/>
                  <a:pt x="1187450" y="193573"/>
                  <a:pt x="1238250" y="223735"/>
                </a:cubicBezTo>
                <a:cubicBezTo>
                  <a:pt x="1289050" y="253897"/>
                  <a:pt x="1321594" y="256279"/>
                  <a:pt x="1362075" y="280885"/>
                </a:cubicBezTo>
                <a:cubicBezTo>
                  <a:pt x="1402556" y="305491"/>
                  <a:pt x="1428751" y="352323"/>
                  <a:pt x="1481138" y="371373"/>
                </a:cubicBezTo>
                <a:cubicBezTo>
                  <a:pt x="1533526" y="390423"/>
                  <a:pt x="1597025" y="395185"/>
                  <a:pt x="1676400" y="395185"/>
                </a:cubicBezTo>
                <a:cubicBezTo>
                  <a:pt x="1755775" y="395185"/>
                  <a:pt x="1882776" y="386454"/>
                  <a:pt x="1957388" y="371373"/>
                </a:cubicBezTo>
                <a:cubicBezTo>
                  <a:pt x="2032001" y="356292"/>
                  <a:pt x="2051844" y="330892"/>
                  <a:pt x="2124075" y="304698"/>
                </a:cubicBezTo>
                <a:cubicBezTo>
                  <a:pt x="2196306" y="278504"/>
                  <a:pt x="2304256" y="233260"/>
                  <a:pt x="2390775" y="214210"/>
                </a:cubicBezTo>
                <a:cubicBezTo>
                  <a:pt x="2477294" y="195160"/>
                  <a:pt x="2558257" y="203098"/>
                  <a:pt x="2643188" y="190398"/>
                </a:cubicBezTo>
                <a:cubicBezTo>
                  <a:pt x="2728119" y="177698"/>
                  <a:pt x="2847182" y="149122"/>
                  <a:pt x="2900363" y="138010"/>
                </a:cubicBezTo>
                <a:cubicBezTo>
                  <a:pt x="2953544" y="126898"/>
                  <a:pt x="2957909" y="125310"/>
                  <a:pt x="2962275" y="123723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1" name="Graphique 450">
            <a:extLst>
              <a:ext uri="{FF2B5EF4-FFF2-40B4-BE49-F238E27FC236}">
                <a16:creationId xmlns:a16="http://schemas.microsoft.com/office/drawing/2014/main" id="{5591C40C-4295-4311-985B-D417A133B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10008"/>
              </p:ext>
            </p:extLst>
          </p:nvPr>
        </p:nvGraphicFramePr>
        <p:xfrm>
          <a:off x="6111" y="3999692"/>
          <a:ext cx="37738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0" name="Espace réservé du numéro de diapositive 3">
            <a:extLst>
              <a:ext uri="{FF2B5EF4-FFF2-40B4-BE49-F238E27FC236}">
                <a16:creationId xmlns:a16="http://schemas.microsoft.com/office/drawing/2014/main" id="{802C2BCE-180A-E14C-8FA4-9A0021A5321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3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D797CA1-8A8F-42AF-B144-AE545933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4ADD4D0-7544-44E1-990C-D74B0F6EF215}"/>
              </a:ext>
            </a:extLst>
          </p:cNvPr>
          <p:cNvGrpSpPr/>
          <p:nvPr/>
        </p:nvGrpSpPr>
        <p:grpSpPr>
          <a:xfrm>
            <a:off x="467544" y="2348880"/>
            <a:ext cx="3017112" cy="2560616"/>
            <a:chOff x="4769722" y="2168860"/>
            <a:chExt cx="3017112" cy="2560616"/>
          </a:xfrm>
        </p:grpSpPr>
        <p:sp>
          <p:nvSpPr>
            <p:cNvPr id="360" name="Cube 359">
              <a:extLst>
                <a:ext uri="{FF2B5EF4-FFF2-40B4-BE49-F238E27FC236}">
                  <a16:creationId xmlns:a16="http://schemas.microsoft.com/office/drawing/2014/main" id="{E43B5C61-5532-4EDC-AE4B-9147C3663DAD}"/>
                </a:ext>
              </a:extLst>
            </p:cNvPr>
            <p:cNvSpPr/>
            <p:nvPr/>
          </p:nvSpPr>
          <p:spPr>
            <a:xfrm>
              <a:off x="4769722" y="2238635"/>
              <a:ext cx="3017112" cy="2490841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1" name="Rectangle 111">
              <a:extLst>
                <a:ext uri="{FF2B5EF4-FFF2-40B4-BE49-F238E27FC236}">
                  <a16:creationId xmlns:a16="http://schemas.microsoft.com/office/drawing/2014/main" id="{6CF634F4-1670-4559-B8C4-3350630B2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305" y="2550406"/>
              <a:ext cx="2617994" cy="2131396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2" name="Rectangle 112">
              <a:extLst>
                <a:ext uri="{FF2B5EF4-FFF2-40B4-BE49-F238E27FC236}">
                  <a16:creationId xmlns:a16="http://schemas.microsoft.com/office/drawing/2014/main" id="{680F66EE-CDBF-4990-993C-D0D39CB41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443" y="2558300"/>
              <a:ext cx="2616132" cy="2134027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3" name="Freeform 115">
              <a:extLst>
                <a:ext uri="{FF2B5EF4-FFF2-40B4-BE49-F238E27FC236}">
                  <a16:creationId xmlns:a16="http://schemas.microsoft.com/office/drawing/2014/main" id="{2E26D62D-B083-4E3F-B743-DFABD2E4E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1" y="2558300"/>
              <a:ext cx="2616132" cy="1034121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4" name="Freeform 116">
              <a:extLst>
                <a:ext uri="{FF2B5EF4-FFF2-40B4-BE49-F238E27FC236}">
                  <a16:creationId xmlns:a16="http://schemas.microsoft.com/office/drawing/2014/main" id="{5694FF4D-7DFB-4FEF-95B8-445E30C48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2934584"/>
              <a:ext cx="2616132" cy="657839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F29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5" name="Freeform 117">
              <a:extLst>
                <a:ext uri="{FF2B5EF4-FFF2-40B4-BE49-F238E27FC236}">
                  <a16:creationId xmlns:a16="http://schemas.microsoft.com/office/drawing/2014/main" id="{1131B8E7-389E-44FA-B8B0-86B3C883C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2939847"/>
              <a:ext cx="2616132" cy="552584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6" name="Freeform 118">
              <a:extLst>
                <a:ext uri="{FF2B5EF4-FFF2-40B4-BE49-F238E27FC236}">
                  <a16:creationId xmlns:a16="http://schemas.microsoft.com/office/drawing/2014/main" id="{DEBD42DE-03B1-42B3-974C-46BF71AF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2934584"/>
              <a:ext cx="2616132" cy="534166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7" name="Line 119">
              <a:extLst>
                <a:ext uri="{FF2B5EF4-FFF2-40B4-BE49-F238E27FC236}">
                  <a16:creationId xmlns:a16="http://schemas.microsoft.com/office/drawing/2014/main" id="{89CF946D-3925-4B02-B3B0-F2DA9715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443" y="2842485"/>
              <a:ext cx="2614273" cy="2631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8" name="Freeform 120">
              <a:extLst>
                <a:ext uri="{FF2B5EF4-FFF2-40B4-BE49-F238E27FC236}">
                  <a16:creationId xmlns:a16="http://schemas.microsoft.com/office/drawing/2014/main" id="{BA45193F-0578-4DAB-8BF7-33DCCDF4A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722" y="2713550"/>
              <a:ext cx="2617994" cy="71047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69" name="Freeform 121">
              <a:extLst>
                <a:ext uri="{FF2B5EF4-FFF2-40B4-BE49-F238E27FC236}">
                  <a16:creationId xmlns:a16="http://schemas.microsoft.com/office/drawing/2014/main" id="{1F1BC2B2-7B65-4463-998B-47D274166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722" y="2600401"/>
              <a:ext cx="2617994" cy="76310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370" name="Freeform 122">
              <a:extLst>
                <a:ext uri="{FF2B5EF4-FFF2-40B4-BE49-F238E27FC236}">
                  <a16:creationId xmlns:a16="http://schemas.microsoft.com/office/drawing/2014/main" id="{87D9FFE8-B556-47F6-8456-DE2F0FC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084" y="2618821"/>
              <a:ext cx="2346332" cy="136830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04" name="Freeform 156">
              <a:extLst>
                <a:ext uri="{FF2B5EF4-FFF2-40B4-BE49-F238E27FC236}">
                  <a16:creationId xmlns:a16="http://schemas.microsoft.com/office/drawing/2014/main" id="{5B625CCE-6D73-4779-8B8F-759992EC8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2558300"/>
              <a:ext cx="2616132" cy="1034121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05" name="Freeform 157">
              <a:extLst>
                <a:ext uri="{FF2B5EF4-FFF2-40B4-BE49-F238E27FC236}">
                  <a16:creationId xmlns:a16="http://schemas.microsoft.com/office/drawing/2014/main" id="{AFAC17D8-AFD2-4CAE-9F47-3DC9E5BD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973" y="2357245"/>
              <a:ext cx="115362" cy="57890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06" name="Freeform 158">
              <a:extLst>
                <a:ext uri="{FF2B5EF4-FFF2-40B4-BE49-F238E27FC236}">
                  <a16:creationId xmlns:a16="http://schemas.microsoft.com/office/drawing/2014/main" id="{6FE74BC9-2EEF-48EB-96DF-198A61B99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471" y="2350511"/>
              <a:ext cx="107922" cy="49996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07" name="Freeform 159">
              <a:extLst>
                <a:ext uri="{FF2B5EF4-FFF2-40B4-BE49-F238E27FC236}">
                  <a16:creationId xmlns:a16="http://schemas.microsoft.com/office/drawing/2014/main" id="{A927C802-BED2-445E-884B-A58ABE19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747" y="2288630"/>
              <a:ext cx="100477" cy="55259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08" name="Freeform 160">
              <a:extLst>
                <a:ext uri="{FF2B5EF4-FFF2-40B4-BE49-F238E27FC236}">
                  <a16:creationId xmlns:a16="http://schemas.microsoft.com/office/drawing/2014/main" id="{3F619478-F8D2-424A-B368-D4B18F02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536" y="2208330"/>
              <a:ext cx="94895" cy="60522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09" name="Freeform 161">
              <a:extLst>
                <a:ext uri="{FF2B5EF4-FFF2-40B4-BE49-F238E27FC236}">
                  <a16:creationId xmlns:a16="http://schemas.microsoft.com/office/drawing/2014/main" id="{67D491AA-C35D-4DD1-80B3-C13DC4BA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767" y="2286399"/>
              <a:ext cx="98618" cy="49996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0" name="Freeform 162">
              <a:extLst>
                <a:ext uri="{FF2B5EF4-FFF2-40B4-BE49-F238E27FC236}">
                  <a16:creationId xmlns:a16="http://schemas.microsoft.com/office/drawing/2014/main" id="{17AC8478-C14F-4CA2-B64C-B95E9079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304" y="2318845"/>
              <a:ext cx="104199" cy="47364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1" name="Freeform 163">
              <a:extLst>
                <a:ext uri="{FF2B5EF4-FFF2-40B4-BE49-F238E27FC236}">
                  <a16:creationId xmlns:a16="http://schemas.microsoft.com/office/drawing/2014/main" id="{89E9E7E4-047A-447C-BEC2-4291AF65B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305" y="3639785"/>
              <a:ext cx="2604969" cy="223664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38100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2" name="Freeform 164">
              <a:extLst>
                <a:ext uri="{FF2B5EF4-FFF2-40B4-BE49-F238E27FC236}">
                  <a16:creationId xmlns:a16="http://schemas.microsoft.com/office/drawing/2014/main" id="{A79138D3-F42E-48B0-ADB6-1C49ED00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610" y="3155617"/>
              <a:ext cx="1620664" cy="592054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38100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3" name="Freeform 165">
              <a:extLst>
                <a:ext uri="{FF2B5EF4-FFF2-40B4-BE49-F238E27FC236}">
                  <a16:creationId xmlns:a16="http://schemas.microsoft.com/office/drawing/2014/main" id="{9F6137E3-8FFA-40FB-BBD0-E9C30362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659" y="3505587"/>
              <a:ext cx="792654" cy="265767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38100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4" name="Freeform 166">
              <a:extLst>
                <a:ext uri="{FF2B5EF4-FFF2-40B4-BE49-F238E27FC236}">
                  <a16:creationId xmlns:a16="http://schemas.microsoft.com/office/drawing/2014/main" id="{E522D78F-A08A-4EDC-9335-3F29E11AD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3808193"/>
              <a:ext cx="1598335" cy="302606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38100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5" name="Freeform 167">
              <a:extLst>
                <a:ext uri="{FF2B5EF4-FFF2-40B4-BE49-F238E27FC236}">
                  <a16:creationId xmlns:a16="http://schemas.microsoft.com/office/drawing/2014/main" id="{C45E4705-BA2F-4E08-835B-9D42FC364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854" y="3984493"/>
              <a:ext cx="1343419" cy="105254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38100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6" name="Freeform 168">
              <a:extLst>
                <a:ext uri="{FF2B5EF4-FFF2-40B4-BE49-F238E27FC236}">
                  <a16:creationId xmlns:a16="http://schemas.microsoft.com/office/drawing/2014/main" id="{C28344A5-48A9-4C99-A083-31B84CA9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516" y="3329285"/>
              <a:ext cx="424238" cy="373653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38100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7" name="Freeform 169">
              <a:extLst>
                <a:ext uri="{FF2B5EF4-FFF2-40B4-BE49-F238E27FC236}">
                  <a16:creationId xmlns:a16="http://schemas.microsoft.com/office/drawing/2014/main" id="{B2A66B22-B83F-4B72-98FE-17B8ADDA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593" y="2958266"/>
              <a:ext cx="435401" cy="221034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8" name="Freeform 170">
              <a:extLst>
                <a:ext uri="{FF2B5EF4-FFF2-40B4-BE49-F238E27FC236}">
                  <a16:creationId xmlns:a16="http://schemas.microsoft.com/office/drawing/2014/main" id="{CAE195E3-A56D-4C6D-BC80-80C8CE0B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431" y="3021417"/>
              <a:ext cx="468893" cy="286817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19" name="Freeform 171">
              <a:extLst>
                <a:ext uri="{FF2B5EF4-FFF2-40B4-BE49-F238E27FC236}">
                  <a16:creationId xmlns:a16="http://schemas.microsoft.com/office/drawing/2014/main" id="{75C467C4-53B6-45EF-B378-32FDB6E9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661" y="3081938"/>
              <a:ext cx="530296" cy="265767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0" name="Freeform 172">
              <a:extLst>
                <a:ext uri="{FF2B5EF4-FFF2-40B4-BE49-F238E27FC236}">
                  <a16:creationId xmlns:a16="http://schemas.microsoft.com/office/drawing/2014/main" id="{25F4EFB4-E3A7-40FD-8F99-CB6AE5A4D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793" y="3002998"/>
              <a:ext cx="405631" cy="25787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1" name="Freeform 173">
              <a:extLst>
                <a:ext uri="{FF2B5EF4-FFF2-40B4-BE49-F238E27FC236}">
                  <a16:creationId xmlns:a16="http://schemas.microsoft.com/office/drawing/2014/main" id="{7059AF53-3CB5-46F8-B3AE-3C9B6723A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880" y="2971421"/>
              <a:ext cx="349810" cy="121043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2" name="Freeform 174">
              <a:extLst>
                <a:ext uri="{FF2B5EF4-FFF2-40B4-BE49-F238E27FC236}">
                  <a16:creationId xmlns:a16="http://schemas.microsoft.com/office/drawing/2014/main" id="{A6E28A80-8D06-4063-98A5-6A3BBB166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127" y="2981947"/>
              <a:ext cx="390746" cy="123673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3" name="Freeform 175">
              <a:extLst>
                <a:ext uri="{FF2B5EF4-FFF2-40B4-BE49-F238E27FC236}">
                  <a16:creationId xmlns:a16="http://schemas.microsoft.com/office/drawing/2014/main" id="{E7A9377B-3B95-4A3E-87C9-006A2759E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188" y="3081938"/>
              <a:ext cx="401910" cy="202614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4" name="Freeform 176">
              <a:extLst>
                <a:ext uri="{FF2B5EF4-FFF2-40B4-BE49-F238E27FC236}">
                  <a16:creationId xmlns:a16="http://schemas.microsoft.com/office/drawing/2014/main" id="{FA5C82AE-ED4D-454A-A99E-B144BDD3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910" y="3221401"/>
              <a:ext cx="411213" cy="168407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5" name="Freeform 177">
              <a:extLst>
                <a:ext uri="{FF2B5EF4-FFF2-40B4-BE49-F238E27FC236}">
                  <a16:creationId xmlns:a16="http://schemas.microsoft.com/office/drawing/2014/main" id="{8D0C3E6B-6A39-43C4-B62B-20170FA9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3224031"/>
              <a:ext cx="340507" cy="92097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6" name="Freeform 178">
              <a:extLst>
                <a:ext uri="{FF2B5EF4-FFF2-40B4-BE49-F238E27FC236}">
                  <a16:creationId xmlns:a16="http://schemas.microsoft.com/office/drawing/2014/main" id="{5FAA6918-51E1-4075-8B4D-EF5D1009D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182" y="3105621"/>
              <a:ext cx="539600" cy="60522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7" name="Freeform 179">
              <a:extLst>
                <a:ext uri="{FF2B5EF4-FFF2-40B4-BE49-F238E27FC236}">
                  <a16:creationId xmlns:a16="http://schemas.microsoft.com/office/drawing/2014/main" id="{8E5B04B9-99A3-4B54-AB46-B67798E3B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377" y="3150354"/>
              <a:ext cx="467034" cy="89466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8" name="Freeform 180">
              <a:extLst>
                <a:ext uri="{FF2B5EF4-FFF2-40B4-BE49-F238E27FC236}">
                  <a16:creationId xmlns:a16="http://schemas.microsoft.com/office/drawing/2014/main" id="{647D8A5D-6147-489A-BFAF-CE86001F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105" y="2903007"/>
              <a:ext cx="494945" cy="92097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29" name="Freeform 181">
              <a:extLst>
                <a:ext uri="{FF2B5EF4-FFF2-40B4-BE49-F238E27FC236}">
                  <a16:creationId xmlns:a16="http://schemas.microsoft.com/office/drawing/2014/main" id="{BB8F8C85-A0C1-41D5-9F54-DF0625C7F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556" y="2966158"/>
              <a:ext cx="485641" cy="19472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0" name="Freeform 182">
              <a:extLst>
                <a:ext uri="{FF2B5EF4-FFF2-40B4-BE49-F238E27FC236}">
                  <a16:creationId xmlns:a16="http://schemas.microsoft.com/office/drawing/2014/main" id="{2CF716BF-FCD5-478A-8D95-D38D1D03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722" y="3058257"/>
              <a:ext cx="414935" cy="92097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1" name="Freeform 183">
              <a:extLst>
                <a:ext uri="{FF2B5EF4-FFF2-40B4-BE49-F238E27FC236}">
                  <a16:creationId xmlns:a16="http://schemas.microsoft.com/office/drawing/2014/main" id="{7C3579D5-1100-470D-BBF4-319AA146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398" y="3000367"/>
              <a:ext cx="697759" cy="86836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2" name="Freeform 184">
              <a:extLst>
                <a:ext uri="{FF2B5EF4-FFF2-40B4-BE49-F238E27FC236}">
                  <a16:creationId xmlns:a16="http://schemas.microsoft.com/office/drawing/2014/main" id="{2CA50495-CA70-44EF-963B-6D006484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439" y="2895113"/>
              <a:ext cx="587978" cy="107886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3" name="Freeform 185">
              <a:extLst>
                <a:ext uri="{FF2B5EF4-FFF2-40B4-BE49-F238E27FC236}">
                  <a16:creationId xmlns:a16="http://schemas.microsoft.com/office/drawing/2014/main" id="{95946C4F-2DA6-4449-B16A-17AE53C4D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971" y="2847748"/>
              <a:ext cx="387023" cy="78940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4" name="Freeform 186">
              <a:extLst>
                <a:ext uri="{FF2B5EF4-FFF2-40B4-BE49-F238E27FC236}">
                  <a16:creationId xmlns:a16="http://schemas.microsoft.com/office/drawing/2014/main" id="{B10DD3CF-7D60-4C5C-BD11-1157545C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1499" y="2884589"/>
              <a:ext cx="641939" cy="78940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5" name="Freeform 187">
              <a:extLst>
                <a:ext uri="{FF2B5EF4-FFF2-40B4-BE49-F238E27FC236}">
                  <a16:creationId xmlns:a16="http://schemas.microsoft.com/office/drawing/2014/main" id="{C7632FD8-D0CB-4FB2-9A71-3086EA7D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443" y="2866167"/>
              <a:ext cx="520993" cy="134198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6" name="Freeform 188">
              <a:extLst>
                <a:ext uri="{FF2B5EF4-FFF2-40B4-BE49-F238E27FC236}">
                  <a16:creationId xmlns:a16="http://schemas.microsoft.com/office/drawing/2014/main" id="{DFA832C1-617A-496D-9336-C9FFE9AE6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219" y="2839854"/>
              <a:ext cx="697759" cy="163144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7" name="Freeform 189">
              <a:extLst>
                <a:ext uri="{FF2B5EF4-FFF2-40B4-BE49-F238E27FC236}">
                  <a16:creationId xmlns:a16="http://schemas.microsoft.com/office/drawing/2014/main" id="{4CF27747-0CE0-47BB-AFA7-3040F7B0A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414" y="2866167"/>
              <a:ext cx="718228" cy="49996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8" name="Freeform 190">
              <a:extLst>
                <a:ext uri="{FF2B5EF4-FFF2-40B4-BE49-F238E27FC236}">
                  <a16:creationId xmlns:a16="http://schemas.microsoft.com/office/drawing/2014/main" id="{3F63EDBF-11EC-427D-ACAC-C0877746D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438" y="2420598"/>
              <a:ext cx="119085" cy="55259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39" name="Freeform 191">
              <a:extLst>
                <a:ext uri="{FF2B5EF4-FFF2-40B4-BE49-F238E27FC236}">
                  <a16:creationId xmlns:a16="http://schemas.microsoft.com/office/drawing/2014/main" id="{A3F016AB-E50D-43B7-ADC4-61DACE31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836" y="2238635"/>
              <a:ext cx="104199" cy="84203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0" name="Freeform 192">
              <a:extLst>
                <a:ext uri="{FF2B5EF4-FFF2-40B4-BE49-F238E27FC236}">
                  <a16:creationId xmlns:a16="http://schemas.microsoft.com/office/drawing/2014/main" id="{BCE1CDE4-FAE7-4779-8615-8F77CB32D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650" y="2168860"/>
              <a:ext cx="81870" cy="63151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1" name="Freeform 193">
              <a:extLst>
                <a:ext uri="{FF2B5EF4-FFF2-40B4-BE49-F238E27FC236}">
                  <a16:creationId xmlns:a16="http://schemas.microsoft.com/office/drawing/2014/main" id="{CB7DDB98-8C38-4AB0-A84B-690DE1C4D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973" y="2357245"/>
              <a:ext cx="91174" cy="78940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2" name="Freeform 194">
              <a:extLst>
                <a:ext uri="{FF2B5EF4-FFF2-40B4-BE49-F238E27FC236}">
                  <a16:creationId xmlns:a16="http://schemas.microsoft.com/office/drawing/2014/main" id="{2DB5C0ED-E4EC-405D-9D10-CCA193039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298" y="2217984"/>
              <a:ext cx="96756" cy="92097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3" name="Freeform 195">
              <a:extLst>
                <a:ext uri="{FF2B5EF4-FFF2-40B4-BE49-F238E27FC236}">
                  <a16:creationId xmlns:a16="http://schemas.microsoft.com/office/drawing/2014/main" id="{E089F106-A85C-403A-BC4D-55A918AF6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696" y="2274112"/>
              <a:ext cx="91174" cy="6841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4" name="Freeform 196">
              <a:extLst>
                <a:ext uri="{FF2B5EF4-FFF2-40B4-BE49-F238E27FC236}">
                  <a16:creationId xmlns:a16="http://schemas.microsoft.com/office/drawing/2014/main" id="{91FA1677-6E59-4898-A6B7-C9B531A4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758" y="2407442"/>
              <a:ext cx="63263" cy="6841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5" name="Freeform 197">
              <a:extLst>
                <a:ext uri="{FF2B5EF4-FFF2-40B4-BE49-F238E27FC236}">
                  <a16:creationId xmlns:a16="http://schemas.microsoft.com/office/drawing/2014/main" id="{4DFB2EFB-5EEE-485A-A15A-77E924573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518" y="2330730"/>
              <a:ext cx="50240" cy="49996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6" name="Freeform 198">
              <a:extLst>
                <a:ext uri="{FF2B5EF4-FFF2-40B4-BE49-F238E27FC236}">
                  <a16:creationId xmlns:a16="http://schemas.microsoft.com/office/drawing/2014/main" id="{B0632B38-78D4-4062-85CD-5E236517E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6" y="2250431"/>
              <a:ext cx="57682" cy="60522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7" name="Freeform 199">
              <a:extLst>
                <a:ext uri="{FF2B5EF4-FFF2-40B4-BE49-F238E27FC236}">
                  <a16:creationId xmlns:a16="http://schemas.microsoft.com/office/drawing/2014/main" id="{86798064-C0AD-4701-9A62-6EA06905E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13" y="2418436"/>
              <a:ext cx="61403" cy="6841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8" name="Freeform 200">
              <a:extLst>
                <a:ext uri="{FF2B5EF4-FFF2-40B4-BE49-F238E27FC236}">
                  <a16:creationId xmlns:a16="http://schemas.microsoft.com/office/drawing/2014/main" id="{FE90B4A0-E769-47A1-9673-A760BDCBB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259" y="2323240"/>
              <a:ext cx="74428" cy="6841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49" name="Freeform 201">
              <a:extLst>
                <a:ext uri="{FF2B5EF4-FFF2-40B4-BE49-F238E27FC236}">
                  <a16:creationId xmlns:a16="http://schemas.microsoft.com/office/drawing/2014/main" id="{A053EB60-8D1D-4962-ACA1-70D3F3943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911" y="2360948"/>
              <a:ext cx="66986" cy="81573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0" name="Freeform 202">
              <a:extLst>
                <a:ext uri="{FF2B5EF4-FFF2-40B4-BE49-F238E27FC236}">
                  <a16:creationId xmlns:a16="http://schemas.microsoft.com/office/drawing/2014/main" id="{95E66C7F-E992-4BCC-8962-321AF59E2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125" y="3426647"/>
              <a:ext cx="14884" cy="115780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1" name="Freeform 203">
              <a:extLst>
                <a:ext uri="{FF2B5EF4-FFF2-40B4-BE49-F238E27FC236}">
                  <a16:creationId xmlns:a16="http://schemas.microsoft.com/office/drawing/2014/main" id="{ED2CDD54-F04D-4EA4-8023-11323CCE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995" y="3458223"/>
              <a:ext cx="9304" cy="121043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2" name="Freeform 204">
              <a:extLst>
                <a:ext uri="{FF2B5EF4-FFF2-40B4-BE49-F238E27FC236}">
                  <a16:creationId xmlns:a16="http://schemas.microsoft.com/office/drawing/2014/main" id="{721691E3-5A81-40F6-9A23-B368500C8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284" y="3455591"/>
              <a:ext cx="18607" cy="118410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3" name="Freeform 205">
              <a:extLst>
                <a:ext uri="{FF2B5EF4-FFF2-40B4-BE49-F238E27FC236}">
                  <a16:creationId xmlns:a16="http://schemas.microsoft.com/office/drawing/2014/main" id="{AF16257A-DC5D-429A-98F4-0EBBA7B8B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431" y="3426647"/>
              <a:ext cx="37215" cy="105254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4" name="Freeform 206">
              <a:extLst>
                <a:ext uri="{FF2B5EF4-FFF2-40B4-BE49-F238E27FC236}">
                  <a16:creationId xmlns:a16="http://schemas.microsoft.com/office/drawing/2014/main" id="{E1BD6812-071E-4B5E-80E1-B6255D8DA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4" y="3371389"/>
              <a:ext cx="39074" cy="73677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5" name="Freeform 207">
              <a:extLst>
                <a:ext uri="{FF2B5EF4-FFF2-40B4-BE49-F238E27FC236}">
                  <a16:creationId xmlns:a16="http://schemas.microsoft.com/office/drawing/2014/main" id="{AA7083EF-0ED1-44BC-8B63-5E1964293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353" y="3284553"/>
              <a:ext cx="44655" cy="81573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6" name="Freeform 208">
              <a:extLst>
                <a:ext uri="{FF2B5EF4-FFF2-40B4-BE49-F238E27FC236}">
                  <a16:creationId xmlns:a16="http://schemas.microsoft.com/office/drawing/2014/main" id="{82DD6976-E139-4A11-9045-B932F7BD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312" y="3192455"/>
              <a:ext cx="46519" cy="9736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7" name="Freeform 209">
              <a:extLst>
                <a:ext uri="{FF2B5EF4-FFF2-40B4-BE49-F238E27FC236}">
                  <a16:creationId xmlns:a16="http://schemas.microsoft.com/office/drawing/2014/main" id="{3EB1537C-918E-47EB-AFEB-AB65FCEEF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626" y="3150354"/>
              <a:ext cx="11163" cy="12630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8" name="Freeform 210">
              <a:extLst>
                <a:ext uri="{FF2B5EF4-FFF2-40B4-BE49-F238E27FC236}">
                  <a16:creationId xmlns:a16="http://schemas.microsoft.com/office/drawing/2014/main" id="{F8474765-C421-4863-AD5E-78133AFD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308" y="3168772"/>
              <a:ext cx="20467" cy="107886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59" name="Freeform 211">
              <a:extLst>
                <a:ext uri="{FF2B5EF4-FFF2-40B4-BE49-F238E27FC236}">
                  <a16:creationId xmlns:a16="http://schemas.microsoft.com/office/drawing/2014/main" id="{8361CF65-00A4-4DE3-980B-00C33C36D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11" y="3276660"/>
              <a:ext cx="39074" cy="63151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0" name="Freeform 212">
              <a:extLst>
                <a:ext uri="{FF2B5EF4-FFF2-40B4-BE49-F238E27FC236}">
                  <a16:creationId xmlns:a16="http://schemas.microsoft.com/office/drawing/2014/main" id="{8226DBC4-DC99-49F9-A8B1-70646AD9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277" y="3352967"/>
              <a:ext cx="29771" cy="84203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1" name="Freeform 213">
              <a:extLst>
                <a:ext uri="{FF2B5EF4-FFF2-40B4-BE49-F238E27FC236}">
                  <a16:creationId xmlns:a16="http://schemas.microsoft.com/office/drawing/2014/main" id="{8ABA3D3C-A288-4032-9225-5CA3B6722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566" y="3400333"/>
              <a:ext cx="18607" cy="113149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2" name="Freeform 214">
              <a:extLst>
                <a:ext uri="{FF2B5EF4-FFF2-40B4-BE49-F238E27FC236}">
                  <a16:creationId xmlns:a16="http://schemas.microsoft.com/office/drawing/2014/main" id="{E467EA1E-1BEA-41CE-81B5-18DE1BE38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461" y="3421384"/>
              <a:ext cx="16748" cy="12630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3" name="Freeform 215">
              <a:extLst>
                <a:ext uri="{FF2B5EF4-FFF2-40B4-BE49-F238E27FC236}">
                  <a16:creationId xmlns:a16="http://schemas.microsoft.com/office/drawing/2014/main" id="{1E956FCF-7530-4B97-A73E-9284363C7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215" y="3418751"/>
              <a:ext cx="18607" cy="128936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4" name="Freeform 216">
              <a:extLst>
                <a:ext uri="{FF2B5EF4-FFF2-40B4-BE49-F238E27FC236}">
                  <a16:creationId xmlns:a16="http://schemas.microsoft.com/office/drawing/2014/main" id="{73E724C5-1D31-47C9-8CB6-1846D6AAE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389" y="3358229"/>
              <a:ext cx="39074" cy="63151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5" name="Freeform 217">
              <a:extLst>
                <a:ext uri="{FF2B5EF4-FFF2-40B4-BE49-F238E27FC236}">
                  <a16:creationId xmlns:a16="http://schemas.microsoft.com/office/drawing/2014/main" id="{6D43B731-EA57-4154-AEAD-9C814B619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465" y="3258238"/>
              <a:ext cx="40936" cy="21052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6" name="Freeform 218">
              <a:extLst>
                <a:ext uri="{FF2B5EF4-FFF2-40B4-BE49-F238E27FC236}">
                  <a16:creationId xmlns:a16="http://schemas.microsoft.com/office/drawing/2014/main" id="{CDA15B38-809B-4B1F-8206-B72421CC4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959" y="3095095"/>
              <a:ext cx="42796" cy="3420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7" name="Freeform 219">
              <a:extLst>
                <a:ext uri="{FF2B5EF4-FFF2-40B4-BE49-F238E27FC236}">
                  <a16:creationId xmlns:a16="http://schemas.microsoft.com/office/drawing/2014/main" id="{B3F602BA-4946-4242-86EA-761E1890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269" y="2953003"/>
              <a:ext cx="14884" cy="115780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8" name="Freeform 220">
              <a:extLst>
                <a:ext uri="{FF2B5EF4-FFF2-40B4-BE49-F238E27FC236}">
                  <a16:creationId xmlns:a16="http://schemas.microsoft.com/office/drawing/2014/main" id="{AEC28214-948E-414E-92CE-58437E57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141" y="2958266"/>
              <a:ext cx="22329" cy="123673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69" name="Freeform 221">
              <a:extLst>
                <a:ext uri="{FF2B5EF4-FFF2-40B4-BE49-F238E27FC236}">
                  <a16:creationId xmlns:a16="http://schemas.microsoft.com/office/drawing/2014/main" id="{29FEA9DE-B214-4F59-94CF-ED2B8F75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265" y="3110884"/>
              <a:ext cx="44655" cy="44733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0" name="Freeform 222">
              <a:extLst>
                <a:ext uri="{FF2B5EF4-FFF2-40B4-BE49-F238E27FC236}">
                  <a16:creationId xmlns:a16="http://schemas.microsoft.com/office/drawing/2014/main" id="{B31E2CDA-A2B0-4562-9E07-FCCC1558B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340" y="3221401"/>
              <a:ext cx="39074" cy="39470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1" name="Freeform 223">
              <a:extLst>
                <a:ext uri="{FF2B5EF4-FFF2-40B4-BE49-F238E27FC236}">
                  <a16:creationId xmlns:a16="http://schemas.microsoft.com/office/drawing/2014/main" id="{19D3F3E0-8849-496C-BAB1-E4C7F1258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439" y="3313497"/>
              <a:ext cx="29771" cy="86836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2" name="Freeform 224">
              <a:extLst>
                <a:ext uri="{FF2B5EF4-FFF2-40B4-BE49-F238E27FC236}">
                  <a16:creationId xmlns:a16="http://schemas.microsoft.com/office/drawing/2014/main" id="{BC2272E1-E8A2-4A0E-963E-DE8F6B936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474" y="3376651"/>
              <a:ext cx="9304" cy="118410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3" name="Freeform 225">
              <a:extLst>
                <a:ext uri="{FF2B5EF4-FFF2-40B4-BE49-F238E27FC236}">
                  <a16:creationId xmlns:a16="http://schemas.microsoft.com/office/drawing/2014/main" id="{F8310D7C-B6FA-4496-99EB-BE923B978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369" y="3371389"/>
              <a:ext cx="22329" cy="110517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4" name="Freeform 226">
              <a:extLst>
                <a:ext uri="{FF2B5EF4-FFF2-40B4-BE49-F238E27FC236}">
                  <a16:creationId xmlns:a16="http://schemas.microsoft.com/office/drawing/2014/main" id="{FA6A20FF-C195-4675-ABF0-074F5FB3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659" y="3308234"/>
              <a:ext cx="39074" cy="73677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5" name="Freeform 227">
              <a:extLst>
                <a:ext uri="{FF2B5EF4-FFF2-40B4-BE49-F238E27FC236}">
                  <a16:creationId xmlns:a16="http://schemas.microsoft.com/office/drawing/2014/main" id="{99241811-614B-4F60-B633-7168EC59A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644" y="3184561"/>
              <a:ext cx="48378" cy="63151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6" name="Freeform 228">
              <a:extLst>
                <a:ext uri="{FF2B5EF4-FFF2-40B4-BE49-F238E27FC236}">
                  <a16:creationId xmlns:a16="http://schemas.microsoft.com/office/drawing/2014/main" id="{288C6C65-23C5-4B2F-805A-1BF4C95A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931" y="3045100"/>
              <a:ext cx="39074" cy="9736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7" name="Freeform 229">
              <a:extLst>
                <a:ext uri="{FF2B5EF4-FFF2-40B4-BE49-F238E27FC236}">
                  <a16:creationId xmlns:a16="http://schemas.microsoft.com/office/drawing/2014/main" id="{04678D3E-3B33-4E02-94F7-C60929CB6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016" y="2971421"/>
              <a:ext cx="5583" cy="123673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8" name="Freeform 230">
              <a:extLst>
                <a:ext uri="{FF2B5EF4-FFF2-40B4-BE49-F238E27FC236}">
                  <a16:creationId xmlns:a16="http://schemas.microsoft.com/office/drawing/2014/main" id="{EC40F64A-F685-46EC-944D-31541B87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0911" y="3008261"/>
              <a:ext cx="29771" cy="115780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79" name="Freeform 231">
              <a:extLst>
                <a:ext uri="{FF2B5EF4-FFF2-40B4-BE49-F238E27FC236}">
                  <a16:creationId xmlns:a16="http://schemas.microsoft.com/office/drawing/2014/main" id="{C91BEBDF-F8AE-4E2C-8EE7-D38CC63D7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085" y="3131934"/>
              <a:ext cx="44655" cy="78940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0" name="Freeform 232">
              <a:extLst>
                <a:ext uri="{FF2B5EF4-FFF2-40B4-BE49-F238E27FC236}">
                  <a16:creationId xmlns:a16="http://schemas.microsoft.com/office/drawing/2014/main" id="{DFDD3EF0-C8BE-4D38-A55E-1B170873A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955" y="3239820"/>
              <a:ext cx="29771" cy="86836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1" name="Freeform 233">
              <a:extLst>
                <a:ext uri="{FF2B5EF4-FFF2-40B4-BE49-F238E27FC236}">
                  <a16:creationId xmlns:a16="http://schemas.microsoft.com/office/drawing/2014/main" id="{060EEAF4-98CA-43EE-9E9E-3FCC3C96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267" y="3308234"/>
              <a:ext cx="16748" cy="118410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2" name="Freeform 234">
              <a:extLst>
                <a:ext uri="{FF2B5EF4-FFF2-40B4-BE49-F238E27FC236}">
                  <a16:creationId xmlns:a16="http://schemas.microsoft.com/office/drawing/2014/main" id="{AA64B9AB-4EA2-4936-8724-7980D4C2B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302" y="3289815"/>
              <a:ext cx="37215" cy="86836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3" name="Freeform 235">
              <a:extLst>
                <a:ext uri="{FF2B5EF4-FFF2-40B4-BE49-F238E27FC236}">
                  <a16:creationId xmlns:a16="http://schemas.microsoft.com/office/drawing/2014/main" id="{6AEF36E5-C24E-4737-950B-41FF5D630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3184561"/>
              <a:ext cx="29771" cy="55259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4" name="Freeform 236">
              <a:extLst>
                <a:ext uri="{FF2B5EF4-FFF2-40B4-BE49-F238E27FC236}">
                  <a16:creationId xmlns:a16="http://schemas.microsoft.com/office/drawing/2014/main" id="{3B774D1D-3455-40BC-9342-3BA8EE80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606" y="3418751"/>
              <a:ext cx="29771" cy="49996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5" name="Freeform 237">
              <a:extLst>
                <a:ext uri="{FF2B5EF4-FFF2-40B4-BE49-F238E27FC236}">
                  <a16:creationId xmlns:a16="http://schemas.microsoft.com/office/drawing/2014/main" id="{C6EB5D8F-E3D9-4C60-A8BA-8839AB63B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776" y="3492430"/>
              <a:ext cx="35353" cy="36840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6" name="Freeform 238">
              <a:extLst>
                <a:ext uri="{FF2B5EF4-FFF2-40B4-BE49-F238E27FC236}">
                  <a16:creationId xmlns:a16="http://schemas.microsoft.com/office/drawing/2014/main" id="{F8B5C283-7AF9-48FE-8F09-FFBB059A6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646" y="3426647"/>
              <a:ext cx="37215" cy="36840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7" name="Freeform 239">
              <a:extLst>
                <a:ext uri="{FF2B5EF4-FFF2-40B4-BE49-F238E27FC236}">
                  <a16:creationId xmlns:a16="http://schemas.microsoft.com/office/drawing/2014/main" id="{F15953DC-2127-4F36-A714-6B5782A01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165" y="3347706"/>
              <a:ext cx="39074" cy="55259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8" name="Freeform 240">
              <a:extLst>
                <a:ext uri="{FF2B5EF4-FFF2-40B4-BE49-F238E27FC236}">
                  <a16:creationId xmlns:a16="http://schemas.microsoft.com/office/drawing/2014/main" id="{B4A50B4B-9504-4C88-AD13-247D80A3F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830" y="3187193"/>
              <a:ext cx="39074" cy="55259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89" name="Freeform 241">
              <a:extLst>
                <a:ext uri="{FF2B5EF4-FFF2-40B4-BE49-F238E27FC236}">
                  <a16:creationId xmlns:a16="http://schemas.microsoft.com/office/drawing/2014/main" id="{D8253681-E976-41A9-9F9B-FAF5209C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366" y="3339811"/>
              <a:ext cx="24188" cy="49996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0" name="Freeform 242">
              <a:extLst>
                <a:ext uri="{FF2B5EF4-FFF2-40B4-BE49-F238E27FC236}">
                  <a16:creationId xmlns:a16="http://schemas.microsoft.com/office/drawing/2014/main" id="{F88C530C-D99C-4AC5-9549-AD66E050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048" y="3413488"/>
              <a:ext cx="33492" cy="42103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1" name="Freeform 243">
              <a:extLst>
                <a:ext uri="{FF2B5EF4-FFF2-40B4-BE49-F238E27FC236}">
                  <a16:creationId xmlns:a16="http://schemas.microsoft.com/office/drawing/2014/main" id="{7FCEC5CF-951D-4A93-9707-3A3AC5E41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738" y="2989841"/>
              <a:ext cx="33492" cy="36840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2" name="Freeform 244">
              <a:extLst>
                <a:ext uri="{FF2B5EF4-FFF2-40B4-BE49-F238E27FC236}">
                  <a16:creationId xmlns:a16="http://schemas.microsoft.com/office/drawing/2014/main" id="{3C790BE0-A41E-4469-BF48-79B02391C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812" y="3031943"/>
              <a:ext cx="29771" cy="31577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3" name="Freeform 245">
              <a:extLst>
                <a:ext uri="{FF2B5EF4-FFF2-40B4-BE49-F238E27FC236}">
                  <a16:creationId xmlns:a16="http://schemas.microsoft.com/office/drawing/2014/main" id="{706828D3-46B0-470B-8EFA-5E1B3A10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920" y="3458223"/>
              <a:ext cx="42796" cy="42103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4" name="Freeform 246">
              <a:extLst>
                <a:ext uri="{FF2B5EF4-FFF2-40B4-BE49-F238E27FC236}">
                  <a16:creationId xmlns:a16="http://schemas.microsoft.com/office/drawing/2014/main" id="{9BA0FE58-FEDB-4724-A619-F42FC5EA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966" y="3426647"/>
              <a:ext cx="42796" cy="42103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5" name="Freeform 247">
              <a:extLst>
                <a:ext uri="{FF2B5EF4-FFF2-40B4-BE49-F238E27FC236}">
                  <a16:creationId xmlns:a16="http://schemas.microsoft.com/office/drawing/2014/main" id="{2BED3917-DB07-4CEE-B1A1-C0748F2FE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931" y="3381914"/>
              <a:ext cx="42796" cy="49996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6" name="Freeform 248">
              <a:extLst>
                <a:ext uri="{FF2B5EF4-FFF2-40B4-BE49-F238E27FC236}">
                  <a16:creationId xmlns:a16="http://schemas.microsoft.com/office/drawing/2014/main" id="{A6314A50-29D9-4C1B-A47B-DBC5B734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705" y="3092464"/>
              <a:ext cx="42796" cy="49996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7" name="Freeform 249">
              <a:extLst>
                <a:ext uri="{FF2B5EF4-FFF2-40B4-BE49-F238E27FC236}">
                  <a16:creationId xmlns:a16="http://schemas.microsoft.com/office/drawing/2014/main" id="{2B183700-9769-44C3-B629-49686570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063" y="3339811"/>
              <a:ext cx="44655" cy="55259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8" name="Freeform 250">
              <a:extLst>
                <a:ext uri="{FF2B5EF4-FFF2-40B4-BE49-F238E27FC236}">
                  <a16:creationId xmlns:a16="http://schemas.microsoft.com/office/drawing/2014/main" id="{C88BC859-92A1-4D0B-9D41-4636A065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167" y="3363492"/>
              <a:ext cx="39074" cy="55259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499" name="Freeform 251">
              <a:extLst>
                <a:ext uri="{FF2B5EF4-FFF2-40B4-BE49-F238E27FC236}">
                  <a16:creationId xmlns:a16="http://schemas.microsoft.com/office/drawing/2014/main" id="{2D1C6919-D05C-4547-AAA3-3D4BCA518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774" y="3021417"/>
              <a:ext cx="44655" cy="78940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500" name="Freeform 252">
              <a:extLst>
                <a:ext uri="{FF2B5EF4-FFF2-40B4-BE49-F238E27FC236}">
                  <a16:creationId xmlns:a16="http://schemas.microsoft.com/office/drawing/2014/main" id="{7297C652-D94E-4AEB-853F-3D2237919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752" y="3013524"/>
              <a:ext cx="33492" cy="60522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501" name="Freeform 253">
              <a:extLst>
                <a:ext uri="{FF2B5EF4-FFF2-40B4-BE49-F238E27FC236}">
                  <a16:creationId xmlns:a16="http://schemas.microsoft.com/office/drawing/2014/main" id="{68392A20-CED2-45F9-B186-E0E2FBEC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734" y="3426647"/>
              <a:ext cx="40936" cy="49996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502" name="Freeform 254">
              <a:extLst>
                <a:ext uri="{FF2B5EF4-FFF2-40B4-BE49-F238E27FC236}">
                  <a16:creationId xmlns:a16="http://schemas.microsoft.com/office/drawing/2014/main" id="{09F634D0-F94C-45F5-84B0-D6A071BE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590" y="3008261"/>
              <a:ext cx="42796" cy="49996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503" name="Freeform 255">
              <a:extLst>
                <a:ext uri="{FF2B5EF4-FFF2-40B4-BE49-F238E27FC236}">
                  <a16:creationId xmlns:a16="http://schemas.microsoft.com/office/drawing/2014/main" id="{7F7D6602-EAA7-446C-970D-E90A5A194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478" y="3481904"/>
              <a:ext cx="40936" cy="47364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id="{28AFE6E4-559B-4744-920A-C644063A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64" y="116632"/>
            <a:ext cx="3686612" cy="1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0" sz="24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ym typeface="Tahoma" pitchFamily="34" charset="0"/>
              </a:rPr>
              <a:t>ALTERED MATRIX MODEL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50F6EEF-FC1A-4FCF-A3C0-6242BF6C1A21}"/>
              </a:ext>
            </a:extLst>
          </p:cNvPr>
          <p:cNvGrpSpPr/>
          <p:nvPr/>
        </p:nvGrpSpPr>
        <p:grpSpPr>
          <a:xfrm>
            <a:off x="3728176" y="1920779"/>
            <a:ext cx="5229580" cy="1228060"/>
            <a:chOff x="3753695" y="2936638"/>
            <a:chExt cx="5229580" cy="1228060"/>
          </a:xfrm>
        </p:grpSpPr>
        <p:sp>
          <p:nvSpPr>
            <p:cNvPr id="188" name="Rectangle : coins arrondis 187">
              <a:extLst>
                <a:ext uri="{FF2B5EF4-FFF2-40B4-BE49-F238E27FC236}">
                  <a16:creationId xmlns:a16="http://schemas.microsoft.com/office/drawing/2014/main" id="{4A40F439-0651-4E51-B41D-0A96E287AFD0}"/>
                </a:ext>
              </a:extLst>
            </p:cNvPr>
            <p:cNvSpPr/>
            <p:nvPr/>
          </p:nvSpPr>
          <p:spPr>
            <a:xfrm>
              <a:off x="3992696" y="3426276"/>
              <a:ext cx="4728442" cy="225323"/>
            </a:xfrm>
            <a:prstGeom prst="roundRect">
              <a:avLst/>
            </a:prstGeom>
            <a:gradFill flip="none" rotWithShape="1">
              <a:gsLst>
                <a:gs pos="50000">
                  <a:srgbClr val="4165AC"/>
                </a:gs>
                <a:gs pos="0">
                  <a:srgbClr val="00CDE2"/>
                </a:gs>
                <a:gs pos="100000">
                  <a:srgbClr val="6A31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endParaRPr>
            </a:p>
          </p:txBody>
        </p:sp>
        <p:cxnSp>
          <p:nvCxnSpPr>
            <p:cNvPr id="189" name="Connecteur droit 188">
              <a:extLst>
                <a:ext uri="{FF2B5EF4-FFF2-40B4-BE49-F238E27FC236}">
                  <a16:creationId xmlns:a16="http://schemas.microsoft.com/office/drawing/2014/main" id="{E5F3B4E5-0828-4301-A741-7CEE711ADF58}"/>
                </a:ext>
              </a:extLst>
            </p:cNvPr>
            <p:cNvCxnSpPr>
              <a:cxnSpLocks/>
            </p:cNvCxnSpPr>
            <p:nvPr/>
          </p:nvCxnSpPr>
          <p:spPr>
            <a:xfrm>
              <a:off x="4278051" y="3317999"/>
              <a:ext cx="0" cy="3585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>
              <a:extLst>
                <a:ext uri="{FF2B5EF4-FFF2-40B4-BE49-F238E27FC236}">
                  <a16:creationId xmlns:a16="http://schemas.microsoft.com/office/drawing/2014/main" id="{893E1539-E78D-4826-BF5B-1D020F68F278}"/>
                </a:ext>
              </a:extLst>
            </p:cNvPr>
            <p:cNvCxnSpPr>
              <a:cxnSpLocks/>
            </p:cNvCxnSpPr>
            <p:nvPr/>
          </p:nvCxnSpPr>
          <p:spPr>
            <a:xfrm>
              <a:off x="6354042" y="3351170"/>
              <a:ext cx="0" cy="3585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>
              <a:extLst>
                <a:ext uri="{FF2B5EF4-FFF2-40B4-BE49-F238E27FC236}">
                  <a16:creationId xmlns:a16="http://schemas.microsoft.com/office/drawing/2014/main" id="{DBDF9270-316E-416A-9B40-CA3D19D57690}"/>
                </a:ext>
              </a:extLst>
            </p:cNvPr>
            <p:cNvCxnSpPr>
              <a:cxnSpLocks/>
            </p:cNvCxnSpPr>
            <p:nvPr/>
          </p:nvCxnSpPr>
          <p:spPr>
            <a:xfrm>
              <a:off x="8430032" y="3317999"/>
              <a:ext cx="0" cy="3585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F158FC76-C1F7-448F-BA2E-D601664EB88D}"/>
                </a:ext>
              </a:extLst>
            </p:cNvPr>
            <p:cNvSpPr txBox="1"/>
            <p:nvPr/>
          </p:nvSpPr>
          <p:spPr>
            <a:xfrm>
              <a:off x="3753695" y="3733811"/>
              <a:ext cx="10933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Lt BT" panose="020B0402020204020303" pitchFamily="34" charset="0"/>
                </a:rPr>
                <a:t>Digestion of </a:t>
              </a:r>
            </a:p>
            <a:p>
              <a:pPr algn="ctr"/>
              <a:r>
                <a:rPr lang="fr-FR" sz="1050" b="1" dirty="0" err="1">
                  <a:latin typeface="Futura Lt BT" panose="020B0402020204020303" pitchFamily="34" charset="0"/>
                </a:rPr>
                <a:t>Collagen</a:t>
              </a:r>
              <a:r>
                <a:rPr lang="fr-FR" sz="1050" b="1" dirty="0">
                  <a:latin typeface="Futura Lt BT" panose="020B0402020204020303" pitchFamily="34" charset="0"/>
                </a:rPr>
                <a:t> I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F2108188-252B-4294-B3C8-FA522AF024B3}"/>
                </a:ext>
              </a:extLst>
            </p:cNvPr>
            <p:cNvSpPr txBox="1"/>
            <p:nvPr/>
          </p:nvSpPr>
          <p:spPr>
            <a:xfrm>
              <a:off x="4081361" y="293663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Futura Lt BT" panose="020B0402020204020303" pitchFamily="34" charset="0"/>
                </a:rPr>
                <a:t>D0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67942B74-570B-4B2B-97F3-2AD42B4BBF10}"/>
                </a:ext>
              </a:extLst>
            </p:cNvPr>
            <p:cNvSpPr txBox="1"/>
            <p:nvPr/>
          </p:nvSpPr>
          <p:spPr>
            <a:xfrm>
              <a:off x="6163926" y="295708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Futura Lt BT" panose="020B0402020204020303" pitchFamily="34" charset="0"/>
                </a:rPr>
                <a:t>D3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12498162-4E14-427F-831F-96B918BB036F}"/>
                </a:ext>
              </a:extLst>
            </p:cNvPr>
            <p:cNvSpPr txBox="1"/>
            <p:nvPr/>
          </p:nvSpPr>
          <p:spPr>
            <a:xfrm>
              <a:off x="8246491" y="295397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latin typeface="Futura Lt BT" panose="020B0402020204020303" pitchFamily="34" charset="0"/>
                </a:rPr>
                <a:t>D5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A3C9528B-8CE8-4F23-A4A6-9023DC5BF5C7}"/>
                </a:ext>
              </a:extLst>
            </p:cNvPr>
            <p:cNvSpPr txBox="1"/>
            <p:nvPr/>
          </p:nvSpPr>
          <p:spPr>
            <a:xfrm>
              <a:off x="5807374" y="3805513"/>
              <a:ext cx="1093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Lt BT" panose="020B0402020204020303" pitchFamily="34" charset="0"/>
                </a:rPr>
                <a:t>Collection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74C48AFE-7FFB-4183-840E-0322B6415128}"/>
                </a:ext>
              </a:extLst>
            </p:cNvPr>
            <p:cNvSpPr txBox="1"/>
            <p:nvPr/>
          </p:nvSpPr>
          <p:spPr>
            <a:xfrm>
              <a:off x="7889939" y="3822296"/>
              <a:ext cx="10933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Lt BT" panose="020B0402020204020303" pitchFamily="34" charset="0"/>
                </a:rPr>
                <a:t>Collection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72F599D6-760F-4069-9898-E4FC5D223EEB}"/>
              </a:ext>
            </a:extLst>
          </p:cNvPr>
          <p:cNvSpPr txBox="1"/>
          <p:nvPr/>
        </p:nvSpPr>
        <p:spPr>
          <a:xfrm>
            <a:off x="3719105" y="3330374"/>
            <a:ext cx="5424895" cy="212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Futura Lt BT" panose="020B0402020204020303" pitchFamily="34" charset="0"/>
              </a:rPr>
              <a:t>Explant immersed in the medium containing the specific enzyme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Futura Lt BT" panose="020B0402020204020303" pitchFamily="34" charset="0"/>
              </a:rPr>
              <a:t>Rinsing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Futura Lt BT" panose="020B0402020204020303" pitchFamily="34" charset="0"/>
              </a:rPr>
              <a:t>Embedded in a nourishing matrix for culture and treatments</a:t>
            </a:r>
            <a:endParaRPr lang="fr-FR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93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20171580">
            <a:off x="3687245" y="5401252"/>
            <a:ext cx="6324600" cy="9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879E4E-8A8C-4CA2-8D18-D9CBAEB63468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1164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DESTRUCTURING OF DERMAL MATRIX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AC1EDC-C5E0-4668-9876-C503C20D7334}"/>
              </a:ext>
            </a:extLst>
          </p:cNvPr>
          <p:cNvSpPr txBox="1"/>
          <p:nvPr/>
        </p:nvSpPr>
        <p:spPr>
          <a:xfrm>
            <a:off x="1263039" y="6692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Untreated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ED3DFB79-984D-45CB-9A1F-380D5A863E76}"/>
              </a:ext>
            </a:extLst>
          </p:cNvPr>
          <p:cNvSpPr txBox="1"/>
          <p:nvPr/>
        </p:nvSpPr>
        <p:spPr>
          <a:xfrm>
            <a:off x="3355398" y="692256"/>
            <a:ext cx="207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Protease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digestion</a:t>
            </a: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AC4016FA-2B05-409E-ADA5-C973F275A732}"/>
              </a:ext>
            </a:extLst>
          </p:cNvPr>
          <p:cNvSpPr txBox="1"/>
          <p:nvPr/>
        </p:nvSpPr>
        <p:spPr>
          <a:xfrm>
            <a:off x="72007" y="1783267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Day 0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4D1CCC4B-5DE9-4D2E-AF5F-F12623F0307A}"/>
              </a:ext>
            </a:extLst>
          </p:cNvPr>
          <p:cNvSpPr txBox="1"/>
          <p:nvPr/>
        </p:nvSpPr>
        <p:spPr>
          <a:xfrm>
            <a:off x="85445" y="5223099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Day </a:t>
            </a:r>
            <a:r>
              <a:rPr lang="fr-FR" dirty="0">
                <a:solidFill>
                  <a:prstClr val="black"/>
                </a:solidFill>
                <a:latin typeface="Futura Lt BT" panose="020B0402020204020303" pitchFamily="34" charset="0"/>
              </a:rPr>
              <a:t>5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98CE8B52-FC83-4AF2-B1D3-6A028DB6A85E}"/>
              </a:ext>
            </a:extLst>
          </p:cNvPr>
          <p:cNvSpPr txBox="1"/>
          <p:nvPr/>
        </p:nvSpPr>
        <p:spPr>
          <a:xfrm>
            <a:off x="1493" y="3473037"/>
            <a:ext cx="93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Day </a:t>
            </a:r>
            <a:r>
              <a:rPr lang="fr-FR" dirty="0">
                <a:solidFill>
                  <a:prstClr val="black"/>
                </a:solidFill>
                <a:latin typeface="Futura Lt BT" panose="020B0402020204020303" pitchFamily="34" charset="0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9996ACA5-1D8C-47EA-BAFB-972DA7F84F04}"/>
              </a:ext>
            </a:extLst>
          </p:cNvPr>
          <p:cNvSpPr/>
          <p:nvPr/>
        </p:nvSpPr>
        <p:spPr>
          <a:xfrm>
            <a:off x="191088" y="2822378"/>
            <a:ext cx="5389023" cy="1685870"/>
          </a:xfrm>
          <a:prstGeom prst="rect">
            <a:avLst/>
          </a:prstGeom>
          <a:noFill/>
          <a:ln w="28575">
            <a:solidFill>
              <a:srgbClr val="5211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3AC99E8C-7F66-492E-951D-96C731575D82}"/>
              </a:ext>
            </a:extLst>
          </p:cNvPr>
          <p:cNvGrpSpPr/>
          <p:nvPr/>
        </p:nvGrpSpPr>
        <p:grpSpPr>
          <a:xfrm>
            <a:off x="7524328" y="88277"/>
            <a:ext cx="1512168" cy="1368152"/>
            <a:chOff x="7524328" y="620688"/>
            <a:chExt cx="1512168" cy="1368152"/>
          </a:xfrm>
        </p:grpSpPr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BE16853B-CF27-4EB7-9AA9-A9A197E9FB78}"/>
                </a:ext>
              </a:extLst>
            </p:cNvPr>
            <p:cNvSpPr/>
            <p:nvPr/>
          </p:nvSpPr>
          <p:spPr>
            <a:xfrm>
              <a:off x="7524328" y="657969"/>
              <a:ext cx="1512168" cy="1330871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133" name="Rectangle 111">
              <a:extLst>
                <a:ext uri="{FF2B5EF4-FFF2-40B4-BE49-F238E27FC236}">
                  <a16:creationId xmlns:a16="http://schemas.microsoft.com/office/drawing/2014/main" id="{25639844-3949-4AE3-BA00-DC4021BA4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824550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34" name="Rectangle 112">
              <a:extLst>
                <a:ext uri="{FF2B5EF4-FFF2-40B4-BE49-F238E27FC236}">
                  <a16:creationId xmlns:a16="http://schemas.microsoft.com/office/drawing/2014/main" id="{03085EE4-394E-4358-B259-9EA3DCE34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828768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A54D2C5D-2436-4C5A-9039-E2AC02AAA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828768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705F4E28-53CE-4AD7-B0BA-856F37F0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29819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F29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id="{8579EA4E-64E2-44C7-A62D-C6869DBC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32631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id="{43220110-FF0E-41EE-B521-E1C8DFEE5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29819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9" name="Line 119">
              <a:extLst>
                <a:ext uri="{FF2B5EF4-FFF2-40B4-BE49-F238E27FC236}">
                  <a16:creationId xmlns:a16="http://schemas.microsoft.com/office/drawing/2014/main" id="{0161C0DB-C2B0-4A42-836D-8FE2602D0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80610"/>
              <a:ext cx="1310266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id="{FE535371-363A-4DF8-8F12-DACD1632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911719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id="{FE954370-D3E4-4E11-A682-346D37155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51263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id="{7F0E31A2-82C4-46E1-8191-2DE9AD5AD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61105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3" name="Freeform 156">
              <a:extLst>
                <a:ext uri="{FF2B5EF4-FFF2-40B4-BE49-F238E27FC236}">
                  <a16:creationId xmlns:a16="http://schemas.microsoft.com/office/drawing/2014/main" id="{01A8CD89-3EBE-494F-BB39-A3FC2B62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828768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4" name="Freeform 157">
              <a:extLst>
                <a:ext uri="{FF2B5EF4-FFF2-40B4-BE49-F238E27FC236}">
                  <a16:creationId xmlns:a16="http://schemas.microsoft.com/office/drawing/2014/main" id="{70ACE8CC-8B05-4FD7-84EE-5E1811DDF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721343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5" name="Freeform 158">
              <a:extLst>
                <a:ext uri="{FF2B5EF4-FFF2-40B4-BE49-F238E27FC236}">
                  <a16:creationId xmlns:a16="http://schemas.microsoft.com/office/drawing/2014/main" id="{0A99327B-AE49-4BDF-A888-5D4B9822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717745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6" name="Freeform 159">
              <a:extLst>
                <a:ext uri="{FF2B5EF4-FFF2-40B4-BE49-F238E27FC236}">
                  <a16:creationId xmlns:a16="http://schemas.microsoft.com/office/drawing/2014/main" id="{E028B236-E8D3-4498-8B9D-EC9A82A4F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19" y="684682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7" name="Freeform 160">
              <a:extLst>
                <a:ext uri="{FF2B5EF4-FFF2-40B4-BE49-F238E27FC236}">
                  <a16:creationId xmlns:a16="http://schemas.microsoft.com/office/drawing/2014/main" id="{241F00C0-F87C-493D-AC66-5DE07ADF9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41777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8" name="Freeform 161">
              <a:extLst>
                <a:ext uri="{FF2B5EF4-FFF2-40B4-BE49-F238E27FC236}">
                  <a16:creationId xmlns:a16="http://schemas.microsoft.com/office/drawing/2014/main" id="{367109F8-4D5F-486F-AED9-984D1401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83490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9" name="Freeform 162">
              <a:extLst>
                <a:ext uri="{FF2B5EF4-FFF2-40B4-BE49-F238E27FC236}">
                  <a16:creationId xmlns:a16="http://schemas.microsoft.com/office/drawing/2014/main" id="{78477641-F02A-424F-9289-03BAFC33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700826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0" name="Freeform 163">
              <a:extLst>
                <a:ext uri="{FF2B5EF4-FFF2-40B4-BE49-F238E27FC236}">
                  <a16:creationId xmlns:a16="http://schemas.microsoft.com/office/drawing/2014/main" id="{00D1F2F6-ACEF-4B31-99D0-7E7FE0F3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406612"/>
              <a:ext cx="1305603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1" name="Freeform 164">
              <a:extLst>
                <a:ext uri="{FF2B5EF4-FFF2-40B4-BE49-F238E27FC236}">
                  <a16:creationId xmlns:a16="http://schemas.microsoft.com/office/drawing/2014/main" id="{3E9F03A9-AA59-49F4-AAD1-AEC486D9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47918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2" name="Freeform 165">
              <a:extLst>
                <a:ext uri="{FF2B5EF4-FFF2-40B4-BE49-F238E27FC236}">
                  <a16:creationId xmlns:a16="http://schemas.microsoft.com/office/drawing/2014/main" id="{CAA8CCAF-C869-42FC-A1C4-86020C0D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34909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3" name="Freeform 166">
              <a:extLst>
                <a:ext uri="{FF2B5EF4-FFF2-40B4-BE49-F238E27FC236}">
                  <a16:creationId xmlns:a16="http://schemas.microsoft.com/office/drawing/2014/main" id="{39B731D0-1077-4DD3-8676-1827BECB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96593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4" name="Freeform 167">
              <a:extLst>
                <a:ext uri="{FF2B5EF4-FFF2-40B4-BE49-F238E27FC236}">
                  <a16:creationId xmlns:a16="http://schemas.microsoft.com/office/drawing/2014/main" id="{768082FE-B46A-4CCE-83EA-C6C4384E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90791"/>
              <a:ext cx="673318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5" name="Freeform 168">
              <a:extLst>
                <a:ext uri="{FF2B5EF4-FFF2-40B4-BE49-F238E27FC236}">
                  <a16:creationId xmlns:a16="http://schemas.microsoft.com/office/drawing/2014/main" id="{8E48D63B-57E3-443E-96BE-877A61B8B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40710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6" name="Freeform 169">
              <a:extLst>
                <a:ext uri="{FF2B5EF4-FFF2-40B4-BE49-F238E27FC236}">
                  <a16:creationId xmlns:a16="http://schemas.microsoft.com/office/drawing/2014/main" id="{3544A038-4462-4252-B8B3-D7833E9C2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42472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7" name="Freeform 170">
              <a:extLst>
                <a:ext uri="{FF2B5EF4-FFF2-40B4-BE49-F238E27FC236}">
                  <a16:creationId xmlns:a16="http://schemas.microsoft.com/office/drawing/2014/main" id="{698425F6-7E72-4EC2-92EF-2D866482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76214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8" name="Freeform 171">
              <a:extLst>
                <a:ext uri="{FF2B5EF4-FFF2-40B4-BE49-F238E27FC236}">
                  <a16:creationId xmlns:a16="http://schemas.microsoft.com/office/drawing/2014/main" id="{D73367CD-1DF9-461E-800C-5ACD46AE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108551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9" name="Freeform 172">
              <a:extLst>
                <a:ext uri="{FF2B5EF4-FFF2-40B4-BE49-F238E27FC236}">
                  <a16:creationId xmlns:a16="http://schemas.microsoft.com/office/drawing/2014/main" id="{3871CFDB-CDE9-465A-B08F-7860835E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66373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0" name="Freeform 173">
              <a:extLst>
                <a:ext uri="{FF2B5EF4-FFF2-40B4-BE49-F238E27FC236}">
                  <a16:creationId xmlns:a16="http://schemas.microsoft.com/office/drawing/2014/main" id="{6293BC68-7E85-4AF3-9DB0-8EBC0A35A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49501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1" name="Freeform 174">
              <a:extLst>
                <a:ext uri="{FF2B5EF4-FFF2-40B4-BE49-F238E27FC236}">
                  <a16:creationId xmlns:a16="http://schemas.microsoft.com/office/drawing/2014/main" id="{CB1FEF55-AD13-49A2-AAB3-5629BE4F2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19" y="1055125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2" name="Freeform 175">
              <a:extLst>
                <a:ext uri="{FF2B5EF4-FFF2-40B4-BE49-F238E27FC236}">
                  <a16:creationId xmlns:a16="http://schemas.microsoft.com/office/drawing/2014/main" id="{AE712778-B7F1-448F-B9C3-099A64BF2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108551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3" name="Freeform 176">
              <a:extLst>
                <a:ext uri="{FF2B5EF4-FFF2-40B4-BE49-F238E27FC236}">
                  <a16:creationId xmlns:a16="http://schemas.microsoft.com/office/drawing/2014/main" id="{214EA227-B9E3-4E11-8872-6B957B96E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83067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4" name="Freeform 177">
              <a:extLst>
                <a:ext uri="{FF2B5EF4-FFF2-40B4-BE49-F238E27FC236}">
                  <a16:creationId xmlns:a16="http://schemas.microsoft.com/office/drawing/2014/main" id="{88AB026E-84DE-4375-A747-CA49B4430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84472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5" name="Freeform 178">
              <a:extLst>
                <a:ext uri="{FF2B5EF4-FFF2-40B4-BE49-F238E27FC236}">
                  <a16:creationId xmlns:a16="http://schemas.microsoft.com/office/drawing/2014/main" id="{214004D0-0833-438B-B3A8-E1CE783F1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121205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6" name="Freeform 179">
              <a:extLst>
                <a:ext uri="{FF2B5EF4-FFF2-40B4-BE49-F238E27FC236}">
                  <a16:creationId xmlns:a16="http://schemas.microsoft.com/office/drawing/2014/main" id="{863C39BF-A20F-4EA3-B4DB-176546AE4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45106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7" name="Freeform 180">
              <a:extLst>
                <a:ext uri="{FF2B5EF4-FFF2-40B4-BE49-F238E27FC236}">
                  <a16:creationId xmlns:a16="http://schemas.microsoft.com/office/drawing/2014/main" id="{463CED4A-3D7A-4D5C-9947-B97DDEB54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2" y="1012947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8" name="Freeform 181">
              <a:extLst>
                <a:ext uri="{FF2B5EF4-FFF2-40B4-BE49-F238E27FC236}">
                  <a16:creationId xmlns:a16="http://schemas.microsoft.com/office/drawing/2014/main" id="{031DDFCE-3D60-4804-B21A-E0F6AC17A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46689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9" name="Freeform 182">
              <a:extLst>
                <a:ext uri="{FF2B5EF4-FFF2-40B4-BE49-F238E27FC236}">
                  <a16:creationId xmlns:a16="http://schemas.microsoft.com/office/drawing/2014/main" id="{5CA75542-3F86-4BE0-B80E-8F8C30F2A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95898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0" name="Freeform 183">
              <a:extLst>
                <a:ext uri="{FF2B5EF4-FFF2-40B4-BE49-F238E27FC236}">
                  <a16:creationId xmlns:a16="http://schemas.microsoft.com/office/drawing/2014/main" id="{9869588E-763A-4684-9F40-91BEC61CA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1" y="1064967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1" name="Freeform 184">
              <a:extLst>
                <a:ext uri="{FF2B5EF4-FFF2-40B4-BE49-F238E27FC236}">
                  <a16:creationId xmlns:a16="http://schemas.microsoft.com/office/drawing/2014/main" id="{35327733-81DD-4B8C-A398-F610CC9AB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1008729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2" name="Freeform 185">
              <a:extLst>
                <a:ext uri="{FF2B5EF4-FFF2-40B4-BE49-F238E27FC236}">
                  <a16:creationId xmlns:a16="http://schemas.microsoft.com/office/drawing/2014/main" id="{9C98C617-2264-4988-A36C-0837F33EF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19" y="983422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3" name="Freeform 186">
              <a:extLst>
                <a:ext uri="{FF2B5EF4-FFF2-40B4-BE49-F238E27FC236}">
                  <a16:creationId xmlns:a16="http://schemas.microsoft.com/office/drawing/2014/main" id="{6AC2944E-5234-4936-A421-F6DBFD2B9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1003106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4" name="Freeform 187">
              <a:extLst>
                <a:ext uri="{FF2B5EF4-FFF2-40B4-BE49-F238E27FC236}">
                  <a16:creationId xmlns:a16="http://schemas.microsoft.com/office/drawing/2014/main" id="{702D8E33-48D6-4D20-9D9C-092E6BC3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3263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5" name="Freeform 188">
              <a:extLst>
                <a:ext uri="{FF2B5EF4-FFF2-40B4-BE49-F238E27FC236}">
                  <a16:creationId xmlns:a16="http://schemas.microsoft.com/office/drawing/2014/main" id="{E68A4B6E-8560-4138-9A06-32C101565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79204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6" name="Freeform 189">
              <a:extLst>
                <a:ext uri="{FF2B5EF4-FFF2-40B4-BE49-F238E27FC236}">
                  <a16:creationId xmlns:a16="http://schemas.microsoft.com/office/drawing/2014/main" id="{EA6BB0FB-5BF1-4CD2-984B-5980C6812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39" y="993263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7" name="Freeform 190">
              <a:extLst>
                <a:ext uri="{FF2B5EF4-FFF2-40B4-BE49-F238E27FC236}">
                  <a16:creationId xmlns:a16="http://schemas.microsoft.com/office/drawing/2014/main" id="{311E2E27-74A4-4258-871B-5D966A57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55193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8" name="Freeform 191">
              <a:extLst>
                <a:ext uri="{FF2B5EF4-FFF2-40B4-BE49-F238E27FC236}">
                  <a16:creationId xmlns:a16="http://schemas.microsoft.com/office/drawing/2014/main" id="{3295C1EA-2791-4B15-87CB-52CEEE5C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0" y="657969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9" name="Freeform 192">
              <a:extLst>
                <a:ext uri="{FF2B5EF4-FFF2-40B4-BE49-F238E27FC236}">
                  <a16:creationId xmlns:a16="http://schemas.microsoft.com/office/drawing/2014/main" id="{B73A21E5-657F-4510-BC4B-816CFCACB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620688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0" name="Freeform 193">
              <a:extLst>
                <a:ext uri="{FF2B5EF4-FFF2-40B4-BE49-F238E27FC236}">
                  <a16:creationId xmlns:a16="http://schemas.microsoft.com/office/drawing/2014/main" id="{350A116E-7BF1-4215-96B6-EE2E4CB58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721343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1" name="Freeform 194">
              <a:extLst>
                <a:ext uri="{FF2B5EF4-FFF2-40B4-BE49-F238E27FC236}">
                  <a16:creationId xmlns:a16="http://schemas.microsoft.com/office/drawing/2014/main" id="{EB958A14-F1B3-410C-B519-D86DBA9F9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46935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2" name="Freeform 195">
              <a:extLst>
                <a:ext uri="{FF2B5EF4-FFF2-40B4-BE49-F238E27FC236}">
                  <a16:creationId xmlns:a16="http://schemas.microsoft.com/office/drawing/2014/main" id="{36D63783-5D3A-4214-BBE9-D153D21F4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0" y="676925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3" name="Freeform 196">
              <a:extLst>
                <a:ext uri="{FF2B5EF4-FFF2-40B4-BE49-F238E27FC236}">
                  <a16:creationId xmlns:a16="http://schemas.microsoft.com/office/drawing/2014/main" id="{CF5224E1-DDBC-4F6B-9A33-C94363D27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1" y="748164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4" name="Freeform 197">
              <a:extLst>
                <a:ext uri="{FF2B5EF4-FFF2-40B4-BE49-F238E27FC236}">
                  <a16:creationId xmlns:a16="http://schemas.microsoft.com/office/drawing/2014/main" id="{6E535F39-C8E5-4A03-82B6-C5C26390E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707176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5" name="Freeform 198">
              <a:extLst>
                <a:ext uri="{FF2B5EF4-FFF2-40B4-BE49-F238E27FC236}">
                  <a16:creationId xmlns:a16="http://schemas.microsoft.com/office/drawing/2014/main" id="{1BD19327-FADA-4C91-AE01-E8BD3CFF4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4" y="664272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6" name="Freeform 199">
              <a:extLst>
                <a:ext uri="{FF2B5EF4-FFF2-40B4-BE49-F238E27FC236}">
                  <a16:creationId xmlns:a16="http://schemas.microsoft.com/office/drawing/2014/main" id="{03EA887E-574D-4292-B3AA-D5E24F03D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54038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7" name="Freeform 200">
              <a:extLst>
                <a:ext uri="{FF2B5EF4-FFF2-40B4-BE49-F238E27FC236}">
                  <a16:creationId xmlns:a16="http://schemas.microsoft.com/office/drawing/2014/main" id="{C837DE18-08B6-44C0-A1CC-FCC15D1E3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703174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8" name="Freeform 201">
              <a:extLst>
                <a:ext uri="{FF2B5EF4-FFF2-40B4-BE49-F238E27FC236}">
                  <a16:creationId xmlns:a16="http://schemas.microsoft.com/office/drawing/2014/main" id="{1F08F4B2-B797-4B98-9F80-C72F77E4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2" y="723322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9" name="Freeform 202">
              <a:extLst>
                <a:ext uri="{FF2B5EF4-FFF2-40B4-BE49-F238E27FC236}">
                  <a16:creationId xmlns:a16="http://schemas.microsoft.com/office/drawing/2014/main" id="{EAE91B31-BA69-4358-A352-3E0ED488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3" y="1292731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0" name="Freeform 203">
              <a:extLst>
                <a:ext uri="{FF2B5EF4-FFF2-40B4-BE49-F238E27FC236}">
                  <a16:creationId xmlns:a16="http://schemas.microsoft.com/office/drawing/2014/main" id="{4D8697AE-EEFE-4A2B-90E0-8193E25C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309602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2" name="Freeform 204">
              <a:extLst>
                <a:ext uri="{FF2B5EF4-FFF2-40B4-BE49-F238E27FC236}">
                  <a16:creationId xmlns:a16="http://schemas.microsoft.com/office/drawing/2014/main" id="{828576B7-C361-4584-9B59-2DFAC602E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308196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4" name="Freeform 205">
              <a:extLst>
                <a:ext uri="{FF2B5EF4-FFF2-40B4-BE49-F238E27FC236}">
                  <a16:creationId xmlns:a16="http://schemas.microsoft.com/office/drawing/2014/main" id="{A3413899-8B67-468B-8375-CC23FB791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92731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6" name="Freeform 206">
              <a:extLst>
                <a:ext uri="{FF2B5EF4-FFF2-40B4-BE49-F238E27FC236}">
                  <a16:creationId xmlns:a16="http://schemas.microsoft.com/office/drawing/2014/main" id="{5B2CC814-F63C-4E1A-BCF6-F92F3AF3E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63206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8" name="Freeform 207">
              <a:extLst>
                <a:ext uri="{FF2B5EF4-FFF2-40B4-BE49-F238E27FC236}">
                  <a16:creationId xmlns:a16="http://schemas.microsoft.com/office/drawing/2014/main" id="{FE5566B0-6BAF-4F2D-A006-CDBBAF8A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216809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0" name="Freeform 208">
              <a:extLst>
                <a:ext uri="{FF2B5EF4-FFF2-40B4-BE49-F238E27FC236}">
                  <a16:creationId xmlns:a16="http://schemas.microsoft.com/office/drawing/2014/main" id="{36919D87-E3DA-46FA-A8B1-30D1D12B2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67601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2" name="Freeform 209">
              <a:extLst>
                <a:ext uri="{FF2B5EF4-FFF2-40B4-BE49-F238E27FC236}">
                  <a16:creationId xmlns:a16="http://schemas.microsoft.com/office/drawing/2014/main" id="{9B78151E-D683-4453-A964-9E6EF753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45106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4" name="Freeform 210">
              <a:extLst>
                <a:ext uri="{FF2B5EF4-FFF2-40B4-BE49-F238E27FC236}">
                  <a16:creationId xmlns:a16="http://schemas.microsoft.com/office/drawing/2014/main" id="{DEFB4F21-8C31-4FBB-9FDB-9E4CBBC94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7" y="1154947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id="{C76F6574-3476-4C77-9FE7-48389B23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212592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8" name="Freeform 212">
              <a:extLst>
                <a:ext uri="{FF2B5EF4-FFF2-40B4-BE49-F238E27FC236}">
                  <a16:creationId xmlns:a16="http://schemas.microsoft.com/office/drawing/2014/main" id="{90D6B158-4416-41FD-96E8-8F833C002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53363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9" name="Freeform 213">
              <a:extLst>
                <a:ext uri="{FF2B5EF4-FFF2-40B4-BE49-F238E27FC236}">
                  <a16:creationId xmlns:a16="http://schemas.microsoft.com/office/drawing/2014/main" id="{EFC81EBE-702A-4CB6-BAE9-87ED3D7C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78671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0" name="Freeform 214">
              <a:extLst>
                <a:ext uri="{FF2B5EF4-FFF2-40B4-BE49-F238E27FC236}">
                  <a16:creationId xmlns:a16="http://schemas.microsoft.com/office/drawing/2014/main" id="{F2A096B2-1DC5-48C9-B913-A4FC69F25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89" y="1289919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1" name="Freeform 215">
              <a:extLst>
                <a:ext uri="{FF2B5EF4-FFF2-40B4-BE49-F238E27FC236}">
                  <a16:creationId xmlns:a16="http://schemas.microsoft.com/office/drawing/2014/main" id="{4F4E6C91-3B8D-4D3A-A25A-2E0ED01B6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2" y="1288512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2" name="Freeform 216">
              <a:extLst>
                <a:ext uri="{FF2B5EF4-FFF2-40B4-BE49-F238E27FC236}">
                  <a16:creationId xmlns:a16="http://schemas.microsoft.com/office/drawing/2014/main" id="{2852925D-5ECD-45A5-A0F8-9C69EA3D3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56175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3" name="Freeform 217">
              <a:extLst>
                <a:ext uri="{FF2B5EF4-FFF2-40B4-BE49-F238E27FC236}">
                  <a16:creationId xmlns:a16="http://schemas.microsoft.com/office/drawing/2014/main" id="{3A89694D-27DD-4433-83E7-9F33F75A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3" y="1202749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6" name="Freeform 218">
              <a:extLst>
                <a:ext uri="{FF2B5EF4-FFF2-40B4-BE49-F238E27FC236}">
                  <a16:creationId xmlns:a16="http://schemas.microsoft.com/office/drawing/2014/main" id="{68F5C81A-F820-4855-BD11-D1664B38F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0" y="1115581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8" name="Freeform 219">
              <a:extLst>
                <a:ext uri="{FF2B5EF4-FFF2-40B4-BE49-F238E27FC236}">
                  <a16:creationId xmlns:a16="http://schemas.microsoft.com/office/drawing/2014/main" id="{3C8ED22D-F943-447C-966B-97C8ECEA3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2" y="1039660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29" name="Freeform 220">
              <a:extLst>
                <a:ext uri="{FF2B5EF4-FFF2-40B4-BE49-F238E27FC236}">
                  <a16:creationId xmlns:a16="http://schemas.microsoft.com/office/drawing/2014/main" id="{C98A7D70-50BC-4021-972E-3FEC610AB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6" y="1042472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0" name="Freeform 221">
              <a:extLst>
                <a:ext uri="{FF2B5EF4-FFF2-40B4-BE49-F238E27FC236}">
                  <a16:creationId xmlns:a16="http://schemas.microsoft.com/office/drawing/2014/main" id="{7A10A355-E784-42B4-BC5D-75103BF9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6" y="1124017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1" name="Freeform 222">
              <a:extLst>
                <a:ext uri="{FF2B5EF4-FFF2-40B4-BE49-F238E27FC236}">
                  <a16:creationId xmlns:a16="http://schemas.microsoft.com/office/drawing/2014/main" id="{35800E82-5AB8-4B59-825D-4BFD080F8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0" y="1183067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2" name="Freeform 223">
              <a:extLst>
                <a:ext uri="{FF2B5EF4-FFF2-40B4-BE49-F238E27FC236}">
                  <a16:creationId xmlns:a16="http://schemas.microsoft.com/office/drawing/2014/main" id="{FE778931-F511-4030-B66B-B3AED47A7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1232274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3" name="Freeform 224">
              <a:extLst>
                <a:ext uri="{FF2B5EF4-FFF2-40B4-BE49-F238E27FC236}">
                  <a16:creationId xmlns:a16="http://schemas.microsoft.com/office/drawing/2014/main" id="{D89D9C3D-FB6C-43CF-B8AF-89A6C86E5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66018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4" name="Freeform 225">
              <a:extLst>
                <a:ext uri="{FF2B5EF4-FFF2-40B4-BE49-F238E27FC236}">
                  <a16:creationId xmlns:a16="http://schemas.microsoft.com/office/drawing/2014/main" id="{8B0755A7-8E2C-45BA-B7C8-ECF43ECD8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63206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5" name="Freeform 226">
              <a:extLst>
                <a:ext uri="{FF2B5EF4-FFF2-40B4-BE49-F238E27FC236}">
                  <a16:creationId xmlns:a16="http://schemas.microsoft.com/office/drawing/2014/main" id="{D2F61F06-F181-4830-94BD-C23B3F453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229462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6" name="Freeform 227">
              <a:extLst>
                <a:ext uri="{FF2B5EF4-FFF2-40B4-BE49-F238E27FC236}">
                  <a16:creationId xmlns:a16="http://schemas.microsoft.com/office/drawing/2014/main" id="{F6ECFA9F-3C48-4642-9952-67A49682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63383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7" name="Freeform 228">
              <a:extLst>
                <a:ext uri="{FF2B5EF4-FFF2-40B4-BE49-F238E27FC236}">
                  <a16:creationId xmlns:a16="http://schemas.microsoft.com/office/drawing/2014/main" id="{BA5F680F-174B-4AE6-8495-592A9259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88868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8" name="Freeform 229">
              <a:extLst>
                <a:ext uri="{FF2B5EF4-FFF2-40B4-BE49-F238E27FC236}">
                  <a16:creationId xmlns:a16="http://schemas.microsoft.com/office/drawing/2014/main" id="{5C92770D-8897-4F22-9D88-69EBA739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49501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39" name="Freeform 230">
              <a:extLst>
                <a:ext uri="{FF2B5EF4-FFF2-40B4-BE49-F238E27FC236}">
                  <a16:creationId xmlns:a16="http://schemas.microsoft.com/office/drawing/2014/main" id="{477E953E-7DD0-414C-8E11-C9C8C861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2" y="1069185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0" name="Freeform 231">
              <a:extLst>
                <a:ext uri="{FF2B5EF4-FFF2-40B4-BE49-F238E27FC236}">
                  <a16:creationId xmlns:a16="http://schemas.microsoft.com/office/drawing/2014/main" id="{47835837-17F2-495E-B6E0-7E5F65583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35264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1" name="Freeform 232">
              <a:extLst>
                <a:ext uri="{FF2B5EF4-FFF2-40B4-BE49-F238E27FC236}">
                  <a16:creationId xmlns:a16="http://schemas.microsoft.com/office/drawing/2014/main" id="{EE2C775C-E3DD-469A-87EA-851CBEB7B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1" y="1192908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2" name="Freeform 233">
              <a:extLst>
                <a:ext uri="{FF2B5EF4-FFF2-40B4-BE49-F238E27FC236}">
                  <a16:creationId xmlns:a16="http://schemas.microsoft.com/office/drawing/2014/main" id="{D7EBC06D-49F5-4F74-92B2-B0D17B83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4" y="1229462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3" name="Freeform 234">
              <a:extLst>
                <a:ext uri="{FF2B5EF4-FFF2-40B4-BE49-F238E27FC236}">
                  <a16:creationId xmlns:a16="http://schemas.microsoft.com/office/drawing/2014/main" id="{D74E740F-E53C-40F5-854A-BCE1681CB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3" y="1219621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4" name="Freeform 235">
              <a:extLst>
                <a:ext uri="{FF2B5EF4-FFF2-40B4-BE49-F238E27FC236}">
                  <a16:creationId xmlns:a16="http://schemas.microsoft.com/office/drawing/2014/main" id="{0935BDC4-C615-4157-AE73-58F23FB37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4" y="1163383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5" name="Freeform 236">
              <a:extLst>
                <a:ext uri="{FF2B5EF4-FFF2-40B4-BE49-F238E27FC236}">
                  <a16:creationId xmlns:a16="http://schemas.microsoft.com/office/drawing/2014/main" id="{ED0F6570-B063-4D70-A11A-4EDC93068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88512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6" name="Freeform 237">
              <a:extLst>
                <a:ext uri="{FF2B5EF4-FFF2-40B4-BE49-F238E27FC236}">
                  <a16:creationId xmlns:a16="http://schemas.microsoft.com/office/drawing/2014/main" id="{F72B4C89-A253-40CD-86CD-07269D76A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327879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7" name="Freeform 238">
              <a:extLst>
                <a:ext uri="{FF2B5EF4-FFF2-40B4-BE49-F238E27FC236}">
                  <a16:creationId xmlns:a16="http://schemas.microsoft.com/office/drawing/2014/main" id="{A1D1FB81-D0F4-437E-9152-0CDF84EA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1" y="1292731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8" name="Freeform 239">
              <a:extLst>
                <a:ext uri="{FF2B5EF4-FFF2-40B4-BE49-F238E27FC236}">
                  <a16:creationId xmlns:a16="http://schemas.microsoft.com/office/drawing/2014/main" id="{3085E9C2-3632-40F7-9121-4D34E05A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5055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49" name="Freeform 240">
              <a:extLst>
                <a:ext uri="{FF2B5EF4-FFF2-40B4-BE49-F238E27FC236}">
                  <a16:creationId xmlns:a16="http://schemas.microsoft.com/office/drawing/2014/main" id="{D8144B02-EC59-4458-AC6C-63E24661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8" y="1164789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0" name="Freeform 241">
              <a:extLst>
                <a:ext uri="{FF2B5EF4-FFF2-40B4-BE49-F238E27FC236}">
                  <a16:creationId xmlns:a16="http://schemas.microsoft.com/office/drawing/2014/main" id="{449F8471-3CAD-4EA0-985B-46D899EF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3" y="1246334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1" name="Freeform 242">
              <a:extLst>
                <a:ext uri="{FF2B5EF4-FFF2-40B4-BE49-F238E27FC236}">
                  <a16:creationId xmlns:a16="http://schemas.microsoft.com/office/drawing/2014/main" id="{0424838B-89E4-4232-9AA8-E90BF986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3" y="1285700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2" name="Freeform 243">
              <a:extLst>
                <a:ext uri="{FF2B5EF4-FFF2-40B4-BE49-F238E27FC236}">
                  <a16:creationId xmlns:a16="http://schemas.microsoft.com/office/drawing/2014/main" id="{AA916C2E-E01D-4E9A-9D25-44411E12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1" y="1059343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3" name="Freeform 244">
              <a:extLst>
                <a:ext uri="{FF2B5EF4-FFF2-40B4-BE49-F238E27FC236}">
                  <a16:creationId xmlns:a16="http://schemas.microsoft.com/office/drawing/2014/main" id="{D8B8A825-523E-4194-BBE1-1EF560B9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81838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4" name="Freeform 245">
              <a:extLst>
                <a:ext uri="{FF2B5EF4-FFF2-40B4-BE49-F238E27FC236}">
                  <a16:creationId xmlns:a16="http://schemas.microsoft.com/office/drawing/2014/main" id="{2433F9B6-8004-4C67-8678-B7DF1F47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30960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5" name="Freeform 246">
              <a:extLst>
                <a:ext uri="{FF2B5EF4-FFF2-40B4-BE49-F238E27FC236}">
                  <a16:creationId xmlns:a16="http://schemas.microsoft.com/office/drawing/2014/main" id="{C4FE516A-193E-42AE-ADB2-13D32CFD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7" y="1292731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6" name="Freeform 247">
              <a:extLst>
                <a:ext uri="{FF2B5EF4-FFF2-40B4-BE49-F238E27FC236}">
                  <a16:creationId xmlns:a16="http://schemas.microsoft.com/office/drawing/2014/main" id="{E11E4781-336A-4EDD-8658-F8D64EE2A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8" y="1268830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7" name="Freeform 248">
              <a:extLst>
                <a:ext uri="{FF2B5EF4-FFF2-40B4-BE49-F238E27FC236}">
                  <a16:creationId xmlns:a16="http://schemas.microsoft.com/office/drawing/2014/main" id="{00748811-702B-4A3D-B801-D20B948A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0" y="1114175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8" name="Freeform 249">
              <a:extLst>
                <a:ext uri="{FF2B5EF4-FFF2-40B4-BE49-F238E27FC236}">
                  <a16:creationId xmlns:a16="http://schemas.microsoft.com/office/drawing/2014/main" id="{2F56C11C-3865-42AB-859E-82973A8C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46334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59" name="Freeform 250">
              <a:extLst>
                <a:ext uri="{FF2B5EF4-FFF2-40B4-BE49-F238E27FC236}">
                  <a16:creationId xmlns:a16="http://schemas.microsoft.com/office/drawing/2014/main" id="{C8786C56-5659-41A5-B995-C5E73BB29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2" y="1258987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0" name="Freeform 251">
              <a:extLst>
                <a:ext uri="{FF2B5EF4-FFF2-40B4-BE49-F238E27FC236}">
                  <a16:creationId xmlns:a16="http://schemas.microsoft.com/office/drawing/2014/main" id="{E6834C32-A295-4B98-8D44-3C2916D1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76214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1" name="Freeform 252">
              <a:extLst>
                <a:ext uri="{FF2B5EF4-FFF2-40B4-BE49-F238E27FC236}">
                  <a16:creationId xmlns:a16="http://schemas.microsoft.com/office/drawing/2014/main" id="{C1BF7044-A110-43F0-8883-A05784D7E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3" y="1071997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2" name="Freeform 253">
              <a:extLst>
                <a:ext uri="{FF2B5EF4-FFF2-40B4-BE49-F238E27FC236}">
                  <a16:creationId xmlns:a16="http://schemas.microsoft.com/office/drawing/2014/main" id="{0AE1272A-B9DF-4DEE-87B1-4A0014DF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7" y="1292731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3" name="Freeform 254">
              <a:extLst>
                <a:ext uri="{FF2B5EF4-FFF2-40B4-BE49-F238E27FC236}">
                  <a16:creationId xmlns:a16="http://schemas.microsoft.com/office/drawing/2014/main" id="{24A4DFF4-CA03-44B8-84CB-391DE228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3" y="1069185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364" name="Freeform 255">
              <a:extLst>
                <a:ext uri="{FF2B5EF4-FFF2-40B4-BE49-F238E27FC236}">
                  <a16:creationId xmlns:a16="http://schemas.microsoft.com/office/drawing/2014/main" id="{869F467F-554B-4BDC-8176-78667B189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2" y="13222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4A6468F1-C862-4BD2-8767-09CFA4914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59787" y="4554111"/>
            <a:ext cx="2170020" cy="16292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4CBD9DB-73F9-4269-B228-A0D73BAEDC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1" y="4573004"/>
            <a:ext cx="2159279" cy="1627868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BF34F43A-5ED6-49D9-BD33-0531882F1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259" y="3400702"/>
            <a:ext cx="3314402" cy="22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Day 3</a:t>
            </a:r>
          </a:p>
          <a:p>
            <a:pPr algn="l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Partial </a:t>
            </a: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lteration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 of the dermis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ea typeface="Tahoma" pitchFamily="34" charset="0"/>
              <a:cs typeface="Arial" panose="020B0604020202020204" pitchFamily="34" charset="0"/>
              <a:sym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ea typeface="Tahoma" pitchFamily="34" charset="0"/>
              <a:cs typeface="Arial" panose="020B0604020202020204" pitchFamily="34" charset="0"/>
              <a:sym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Day 7</a:t>
            </a:r>
          </a:p>
          <a:p>
            <a:pPr algn="l"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Strong </a:t>
            </a: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lteration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BDDA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  <a:sym typeface="Tahoma" pitchFamily="34" charset="0"/>
              </a:rPr>
              <a:t> of the dermis</a:t>
            </a:r>
          </a:p>
          <a:p>
            <a:pPr algn="l">
              <a:spcAft>
                <a:spcPts val="600"/>
              </a:spcAft>
              <a:defRPr/>
            </a:pPr>
            <a:r>
              <a:rPr lang="en-US" sz="20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+Loss of viability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ea typeface="Tahoma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935E08D-8D54-49B5-9393-4390524694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261" y="2843920"/>
            <a:ext cx="2172272" cy="161736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41A9F77-0CD9-4E73-8E54-A1EA798720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71891" y="985971"/>
            <a:ext cx="2198602" cy="16740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0ABBA92-A2F8-4E46-A40D-10DCC265B2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41" y="1128492"/>
            <a:ext cx="2156656" cy="162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4CABEAD-B1C4-47BC-9378-0C0A0381A9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82" y="2854124"/>
            <a:ext cx="2145598" cy="16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EEE744-850F-2741-AE16-BF4BD12A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Book Antiqua" panose="02040602050305030304" pitchFamily="18" charset="0"/>
              </a:rPr>
              <a:pPr>
                <a:spcAft>
                  <a:spcPts val="600"/>
                </a:spcAft>
              </a:pPr>
              <a:t>3</a:t>
            </a:fld>
            <a:endParaRPr lang="fr-FR">
              <a:solidFill>
                <a:prstClr val="black">
                  <a:tint val="75000"/>
                </a:prstClr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77A4AA-384B-144C-B6AA-744CDA4C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31985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ilosophy">
            <a:extLst>
              <a:ext uri="{FF2B5EF4-FFF2-40B4-BE49-F238E27FC236}">
                <a16:creationId xmlns:a16="http://schemas.microsoft.com/office/drawing/2014/main" id="{6F6A8B8E-A216-A642-82DD-0FD8466F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1986781"/>
            <a:ext cx="378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673138B-4054-4213-88F4-17E636BE9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4" name="Titre 5">
            <a:extLst>
              <a:ext uri="{FF2B5EF4-FFF2-40B4-BE49-F238E27FC236}">
                <a16:creationId xmlns:a16="http://schemas.microsoft.com/office/drawing/2014/main" id="{F5610887-0331-4ED5-955E-0A547AD8DA5F}"/>
              </a:ext>
            </a:extLst>
          </p:cNvPr>
          <p:cNvSpPr txBox="1">
            <a:spLocks/>
          </p:cNvSpPr>
          <p:nvPr/>
        </p:nvSpPr>
        <p:spPr>
          <a:xfrm>
            <a:off x="457200" y="175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err="1"/>
              <a:t>ἓν</a:t>
            </a:r>
            <a:r>
              <a:rPr lang="el-GR" dirty="0"/>
              <a:t> </a:t>
            </a:r>
            <a:r>
              <a:rPr lang="el-GR" dirty="0" err="1"/>
              <a:t>οἶδα</a:t>
            </a:r>
            <a:r>
              <a:rPr lang="el-GR" dirty="0"/>
              <a:t> </a:t>
            </a:r>
            <a:r>
              <a:rPr lang="el-GR" dirty="0" err="1"/>
              <a:t>ὅτι</a:t>
            </a:r>
            <a:r>
              <a:rPr lang="el-GR" dirty="0"/>
              <a:t> </a:t>
            </a:r>
            <a:r>
              <a:rPr lang="el-GR" dirty="0" err="1"/>
              <a:t>οὐδὲν</a:t>
            </a:r>
            <a:r>
              <a:rPr lang="el-GR" dirty="0"/>
              <a:t> </a:t>
            </a:r>
            <a:r>
              <a:rPr lang="el-GR" dirty="0" err="1"/>
              <a:t>οἶδα</a:t>
            </a:r>
            <a:r>
              <a:rPr lang="el-GR" dirty="0"/>
              <a:t>" </a:t>
            </a:r>
            <a:endParaRPr lang="fr-FR" dirty="0"/>
          </a:p>
          <a:p>
            <a:r>
              <a:rPr lang="fr-FR" sz="3600" i="1" dirty="0" err="1">
                <a:latin typeface="Futura Lt BT" panose="020B0402020204020303" pitchFamily="34" charset="0"/>
              </a:rPr>
              <a:t>Scio</a:t>
            </a:r>
            <a:r>
              <a:rPr lang="fr-FR" sz="3600" i="1" dirty="0">
                <a:latin typeface="Futura Lt BT" panose="020B0402020204020303" pitchFamily="34" charset="0"/>
              </a:rPr>
              <a:t> me nihil </a:t>
            </a:r>
            <a:r>
              <a:rPr lang="fr-FR" sz="3600" i="1" dirty="0" err="1">
                <a:latin typeface="Futura Lt BT" panose="020B0402020204020303" pitchFamily="34" charset="0"/>
              </a:rPr>
              <a:t>scire</a:t>
            </a:r>
            <a:endParaRPr lang="en-US" sz="3600" i="1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35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20171580">
            <a:off x="3687245" y="5401252"/>
            <a:ext cx="6324600" cy="9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F5F3B0-0212-4434-B7FE-34EF7A516E1B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1164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VALIDATION &amp; PRODUCT EVALUATION</a:t>
            </a:r>
          </a:p>
        </p:txBody>
      </p:sp>
      <p:sp>
        <p:nvSpPr>
          <p:cNvPr id="139" name="Rectangle : coins arrondis 138">
            <a:extLst>
              <a:ext uri="{FF2B5EF4-FFF2-40B4-BE49-F238E27FC236}">
                <a16:creationId xmlns:a16="http://schemas.microsoft.com/office/drawing/2014/main" id="{1F2AFC40-B396-4DE6-903F-4C4E03E31511}"/>
              </a:ext>
            </a:extLst>
          </p:cNvPr>
          <p:cNvSpPr/>
          <p:nvPr/>
        </p:nvSpPr>
        <p:spPr>
          <a:xfrm>
            <a:off x="908194" y="1608053"/>
            <a:ext cx="4728442" cy="225323"/>
          </a:xfrm>
          <a:prstGeom prst="roundRect">
            <a:avLst/>
          </a:prstGeom>
          <a:gradFill flip="none" rotWithShape="1">
            <a:gsLst>
              <a:gs pos="50000">
                <a:srgbClr val="4165AC"/>
              </a:gs>
              <a:gs pos="0">
                <a:srgbClr val="00CDE2"/>
              </a:gs>
              <a:gs pos="100000">
                <a:srgbClr val="6A31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130A99C4-2EEC-4B48-93D6-DE473577B5FC}"/>
              </a:ext>
            </a:extLst>
          </p:cNvPr>
          <p:cNvCxnSpPr>
            <a:cxnSpLocks/>
          </p:cNvCxnSpPr>
          <p:nvPr/>
        </p:nvCxnSpPr>
        <p:spPr>
          <a:xfrm>
            <a:off x="1193549" y="1499776"/>
            <a:ext cx="0" cy="3585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227570ED-DCC9-408A-88A9-E530F42DFE97}"/>
              </a:ext>
            </a:extLst>
          </p:cNvPr>
          <p:cNvCxnSpPr>
            <a:cxnSpLocks/>
          </p:cNvCxnSpPr>
          <p:nvPr/>
        </p:nvCxnSpPr>
        <p:spPr>
          <a:xfrm>
            <a:off x="5345530" y="1499776"/>
            <a:ext cx="0" cy="35851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ZoneTexte 142">
            <a:extLst>
              <a:ext uri="{FF2B5EF4-FFF2-40B4-BE49-F238E27FC236}">
                <a16:creationId xmlns:a16="http://schemas.microsoft.com/office/drawing/2014/main" id="{8CC3C914-BAF3-4C64-A0CD-71E7C5382F26}"/>
              </a:ext>
            </a:extLst>
          </p:cNvPr>
          <p:cNvSpPr txBox="1"/>
          <p:nvPr/>
        </p:nvSpPr>
        <p:spPr>
          <a:xfrm>
            <a:off x="640307" y="1887763"/>
            <a:ext cx="1093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Digestion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Collagen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I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B11C40AE-36BE-44DF-A046-1BF40958ADE7}"/>
              </a:ext>
            </a:extLst>
          </p:cNvPr>
          <p:cNvSpPr txBox="1"/>
          <p:nvPr/>
        </p:nvSpPr>
        <p:spPr>
          <a:xfrm>
            <a:off x="996859" y="111841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D0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71D0E01D-C86B-404A-B41E-64C41838428B}"/>
              </a:ext>
            </a:extLst>
          </p:cNvPr>
          <p:cNvSpPr txBox="1"/>
          <p:nvPr/>
        </p:nvSpPr>
        <p:spPr>
          <a:xfrm>
            <a:off x="5161989" y="113575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D3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F64E408B-9D13-4B13-BF07-865E2956292B}"/>
              </a:ext>
            </a:extLst>
          </p:cNvPr>
          <p:cNvSpPr txBox="1"/>
          <p:nvPr/>
        </p:nvSpPr>
        <p:spPr>
          <a:xfrm>
            <a:off x="4805437" y="2004073"/>
            <a:ext cx="1093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Collection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54C65E-0C2D-432C-9788-9DE276369A77}"/>
              </a:ext>
            </a:extLst>
          </p:cNvPr>
          <p:cNvSpPr txBox="1"/>
          <p:nvPr/>
        </p:nvSpPr>
        <p:spPr>
          <a:xfrm>
            <a:off x="1191687" y="1317959"/>
            <a:ext cx="4151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+/-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Treatment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with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tested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product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37174C-D832-4711-8108-99A23BCD6D04}"/>
              </a:ext>
            </a:extLst>
          </p:cNvPr>
          <p:cNvSpPr txBox="1"/>
          <p:nvPr/>
        </p:nvSpPr>
        <p:spPr>
          <a:xfrm>
            <a:off x="619719" y="2922329"/>
            <a:ext cx="83714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Analysis of the collagen of the dermal matrix: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Collagen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Evaluation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increasing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doses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product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EEDF6ACB-FD4A-4794-A4FE-EE2FA707F0AA}"/>
              </a:ext>
            </a:extLst>
          </p:cNvPr>
          <p:cNvGrpSpPr/>
          <p:nvPr/>
        </p:nvGrpSpPr>
        <p:grpSpPr>
          <a:xfrm>
            <a:off x="7524328" y="88277"/>
            <a:ext cx="1512168" cy="1368152"/>
            <a:chOff x="7524328" y="620688"/>
            <a:chExt cx="1512168" cy="1368152"/>
          </a:xfrm>
        </p:grpSpPr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8266AEDC-5116-49BC-8D93-568B16B4954F}"/>
                </a:ext>
              </a:extLst>
            </p:cNvPr>
            <p:cNvSpPr/>
            <p:nvPr/>
          </p:nvSpPr>
          <p:spPr>
            <a:xfrm>
              <a:off x="7524328" y="657969"/>
              <a:ext cx="1512168" cy="1330871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132" name="Rectangle 111">
              <a:extLst>
                <a:ext uri="{FF2B5EF4-FFF2-40B4-BE49-F238E27FC236}">
                  <a16:creationId xmlns:a16="http://schemas.microsoft.com/office/drawing/2014/main" id="{C3375F7F-07FA-48CE-BCA5-7F6677C2E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824550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33" name="Rectangle 112">
              <a:extLst>
                <a:ext uri="{FF2B5EF4-FFF2-40B4-BE49-F238E27FC236}">
                  <a16:creationId xmlns:a16="http://schemas.microsoft.com/office/drawing/2014/main" id="{B1B4B44B-2A64-4152-8093-348DEE9BE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828768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34" name="Freeform 115">
              <a:extLst>
                <a:ext uri="{FF2B5EF4-FFF2-40B4-BE49-F238E27FC236}">
                  <a16:creationId xmlns:a16="http://schemas.microsoft.com/office/drawing/2014/main" id="{655051A8-D333-47FC-9FED-1FD03C73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828768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5" name="Freeform 116">
              <a:extLst>
                <a:ext uri="{FF2B5EF4-FFF2-40B4-BE49-F238E27FC236}">
                  <a16:creationId xmlns:a16="http://schemas.microsoft.com/office/drawing/2014/main" id="{9D3B4308-D864-40D2-B701-6A97BB682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29819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F29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6" name="Freeform 117">
              <a:extLst>
                <a:ext uri="{FF2B5EF4-FFF2-40B4-BE49-F238E27FC236}">
                  <a16:creationId xmlns:a16="http://schemas.microsoft.com/office/drawing/2014/main" id="{160AAAB9-586C-4C14-8B58-1B9021E0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32631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7" name="Freeform 118">
              <a:extLst>
                <a:ext uri="{FF2B5EF4-FFF2-40B4-BE49-F238E27FC236}">
                  <a16:creationId xmlns:a16="http://schemas.microsoft.com/office/drawing/2014/main" id="{934ADC9F-904E-4CEE-BBDA-108E9D661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29819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38" name="Line 119">
              <a:extLst>
                <a:ext uri="{FF2B5EF4-FFF2-40B4-BE49-F238E27FC236}">
                  <a16:creationId xmlns:a16="http://schemas.microsoft.com/office/drawing/2014/main" id="{AE2034A0-6ABA-4FF4-8026-994BFB917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80610"/>
              <a:ext cx="1310266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7" name="Freeform 120">
              <a:extLst>
                <a:ext uri="{FF2B5EF4-FFF2-40B4-BE49-F238E27FC236}">
                  <a16:creationId xmlns:a16="http://schemas.microsoft.com/office/drawing/2014/main" id="{80257A1F-0B64-4749-8F2F-12FE200F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911719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49" name="Freeform 121">
              <a:extLst>
                <a:ext uri="{FF2B5EF4-FFF2-40B4-BE49-F238E27FC236}">
                  <a16:creationId xmlns:a16="http://schemas.microsoft.com/office/drawing/2014/main" id="{6314DDC6-A861-4428-A580-52D6884DF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51263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50" name="Freeform 122">
              <a:extLst>
                <a:ext uri="{FF2B5EF4-FFF2-40B4-BE49-F238E27FC236}">
                  <a16:creationId xmlns:a16="http://schemas.microsoft.com/office/drawing/2014/main" id="{D76DDC42-D45F-4A4C-8A0E-D3F6E4AB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61105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1" name="Freeform 156">
              <a:extLst>
                <a:ext uri="{FF2B5EF4-FFF2-40B4-BE49-F238E27FC236}">
                  <a16:creationId xmlns:a16="http://schemas.microsoft.com/office/drawing/2014/main" id="{BD26BF6E-2679-4FA0-B435-26B94E83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828768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2" name="Freeform 157">
              <a:extLst>
                <a:ext uri="{FF2B5EF4-FFF2-40B4-BE49-F238E27FC236}">
                  <a16:creationId xmlns:a16="http://schemas.microsoft.com/office/drawing/2014/main" id="{A474B8CE-EA35-4A1B-A0C2-1ECBF99A2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721343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3" name="Freeform 158">
              <a:extLst>
                <a:ext uri="{FF2B5EF4-FFF2-40B4-BE49-F238E27FC236}">
                  <a16:creationId xmlns:a16="http://schemas.microsoft.com/office/drawing/2014/main" id="{7B0308B0-CA02-414E-8902-3DAF9E81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717745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6" name="Freeform 159">
              <a:extLst>
                <a:ext uri="{FF2B5EF4-FFF2-40B4-BE49-F238E27FC236}">
                  <a16:creationId xmlns:a16="http://schemas.microsoft.com/office/drawing/2014/main" id="{8C30F97E-64AB-4E0D-9716-FB5FC168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19" y="684682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8" name="Freeform 160">
              <a:extLst>
                <a:ext uri="{FF2B5EF4-FFF2-40B4-BE49-F238E27FC236}">
                  <a16:creationId xmlns:a16="http://schemas.microsoft.com/office/drawing/2014/main" id="{0B90D98D-6E67-4A7C-BD85-436E74B3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41777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9" name="Freeform 161">
              <a:extLst>
                <a:ext uri="{FF2B5EF4-FFF2-40B4-BE49-F238E27FC236}">
                  <a16:creationId xmlns:a16="http://schemas.microsoft.com/office/drawing/2014/main" id="{3958D79E-F114-49B8-BDBB-8264FE59F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83490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1" name="Freeform 162">
              <a:extLst>
                <a:ext uri="{FF2B5EF4-FFF2-40B4-BE49-F238E27FC236}">
                  <a16:creationId xmlns:a16="http://schemas.microsoft.com/office/drawing/2014/main" id="{6654226F-B542-4052-9329-9F50E762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700826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3" name="Freeform 163">
              <a:extLst>
                <a:ext uri="{FF2B5EF4-FFF2-40B4-BE49-F238E27FC236}">
                  <a16:creationId xmlns:a16="http://schemas.microsoft.com/office/drawing/2014/main" id="{36EA8B45-395C-4528-B8CE-9E643A324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406612"/>
              <a:ext cx="1305603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4" name="Freeform 164">
              <a:extLst>
                <a:ext uri="{FF2B5EF4-FFF2-40B4-BE49-F238E27FC236}">
                  <a16:creationId xmlns:a16="http://schemas.microsoft.com/office/drawing/2014/main" id="{8AA9DD4E-F3B4-467F-BD2E-12D4F150C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47918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5" name="Freeform 165">
              <a:extLst>
                <a:ext uri="{FF2B5EF4-FFF2-40B4-BE49-F238E27FC236}">
                  <a16:creationId xmlns:a16="http://schemas.microsoft.com/office/drawing/2014/main" id="{1D3A6110-16D5-442B-AE36-092F960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34909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6" name="Freeform 166">
              <a:extLst>
                <a:ext uri="{FF2B5EF4-FFF2-40B4-BE49-F238E27FC236}">
                  <a16:creationId xmlns:a16="http://schemas.microsoft.com/office/drawing/2014/main" id="{8E3B4955-F5F8-4F07-8BF3-2EC32769A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96593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7" name="Freeform 167">
              <a:extLst>
                <a:ext uri="{FF2B5EF4-FFF2-40B4-BE49-F238E27FC236}">
                  <a16:creationId xmlns:a16="http://schemas.microsoft.com/office/drawing/2014/main" id="{DCD6ADBE-4C01-4B28-9674-2F48C119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90791"/>
              <a:ext cx="673318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8" name="Freeform 168">
              <a:extLst>
                <a:ext uri="{FF2B5EF4-FFF2-40B4-BE49-F238E27FC236}">
                  <a16:creationId xmlns:a16="http://schemas.microsoft.com/office/drawing/2014/main" id="{75F4A1F5-E380-4E07-9DBC-5635C410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40710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9" name="Freeform 169">
              <a:extLst>
                <a:ext uri="{FF2B5EF4-FFF2-40B4-BE49-F238E27FC236}">
                  <a16:creationId xmlns:a16="http://schemas.microsoft.com/office/drawing/2014/main" id="{6DE8DB7B-9E29-4EE0-8487-4E85DBB0A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42472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0" name="Freeform 170">
              <a:extLst>
                <a:ext uri="{FF2B5EF4-FFF2-40B4-BE49-F238E27FC236}">
                  <a16:creationId xmlns:a16="http://schemas.microsoft.com/office/drawing/2014/main" id="{7ECCBC62-C465-454A-9B0F-D8F72F2C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76214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1" name="Freeform 171">
              <a:extLst>
                <a:ext uri="{FF2B5EF4-FFF2-40B4-BE49-F238E27FC236}">
                  <a16:creationId xmlns:a16="http://schemas.microsoft.com/office/drawing/2014/main" id="{738698EB-4738-4C08-977B-811F657D5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108551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2" name="Freeform 172">
              <a:extLst>
                <a:ext uri="{FF2B5EF4-FFF2-40B4-BE49-F238E27FC236}">
                  <a16:creationId xmlns:a16="http://schemas.microsoft.com/office/drawing/2014/main" id="{D543D747-B2D6-4FAA-9BD6-4C92AA09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66373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3" name="Freeform 173">
              <a:extLst>
                <a:ext uri="{FF2B5EF4-FFF2-40B4-BE49-F238E27FC236}">
                  <a16:creationId xmlns:a16="http://schemas.microsoft.com/office/drawing/2014/main" id="{C85EDF81-15FE-4CCC-B312-9A05FEB54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49501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4" name="Freeform 174">
              <a:extLst>
                <a:ext uri="{FF2B5EF4-FFF2-40B4-BE49-F238E27FC236}">
                  <a16:creationId xmlns:a16="http://schemas.microsoft.com/office/drawing/2014/main" id="{87099DB6-EC9F-4662-9BA2-D38C86EFA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19" y="1055125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5" name="Freeform 175">
              <a:extLst>
                <a:ext uri="{FF2B5EF4-FFF2-40B4-BE49-F238E27FC236}">
                  <a16:creationId xmlns:a16="http://schemas.microsoft.com/office/drawing/2014/main" id="{B114A9A2-E0F5-4D01-BBD8-78FFC743E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108551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6" name="Freeform 176">
              <a:extLst>
                <a:ext uri="{FF2B5EF4-FFF2-40B4-BE49-F238E27FC236}">
                  <a16:creationId xmlns:a16="http://schemas.microsoft.com/office/drawing/2014/main" id="{451B99A1-8983-4002-9D96-4D93D56AD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83067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7" name="Freeform 177">
              <a:extLst>
                <a:ext uri="{FF2B5EF4-FFF2-40B4-BE49-F238E27FC236}">
                  <a16:creationId xmlns:a16="http://schemas.microsoft.com/office/drawing/2014/main" id="{98F7CBB8-0F5E-4B51-BE98-6052A28C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84472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8" name="Freeform 178">
              <a:extLst>
                <a:ext uri="{FF2B5EF4-FFF2-40B4-BE49-F238E27FC236}">
                  <a16:creationId xmlns:a16="http://schemas.microsoft.com/office/drawing/2014/main" id="{A5540443-C31B-43B8-88D6-60F1EE2FF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121205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9" name="Freeform 179">
              <a:extLst>
                <a:ext uri="{FF2B5EF4-FFF2-40B4-BE49-F238E27FC236}">
                  <a16:creationId xmlns:a16="http://schemas.microsoft.com/office/drawing/2014/main" id="{7FE422D1-B76B-4718-B064-3AEAC276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45106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0" name="Freeform 180">
              <a:extLst>
                <a:ext uri="{FF2B5EF4-FFF2-40B4-BE49-F238E27FC236}">
                  <a16:creationId xmlns:a16="http://schemas.microsoft.com/office/drawing/2014/main" id="{B9002A05-D907-4B7A-B9CC-09882BAB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2" y="1012947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1" name="Freeform 181">
              <a:extLst>
                <a:ext uri="{FF2B5EF4-FFF2-40B4-BE49-F238E27FC236}">
                  <a16:creationId xmlns:a16="http://schemas.microsoft.com/office/drawing/2014/main" id="{769CAA71-240C-4C8F-B339-A0FA4415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46689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2" name="Freeform 182">
              <a:extLst>
                <a:ext uri="{FF2B5EF4-FFF2-40B4-BE49-F238E27FC236}">
                  <a16:creationId xmlns:a16="http://schemas.microsoft.com/office/drawing/2014/main" id="{A342808D-3785-4625-B99C-857F028E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95898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3" name="Freeform 183">
              <a:extLst>
                <a:ext uri="{FF2B5EF4-FFF2-40B4-BE49-F238E27FC236}">
                  <a16:creationId xmlns:a16="http://schemas.microsoft.com/office/drawing/2014/main" id="{56E923F2-8E7B-41C1-A026-3292F804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1" y="1064967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4" name="Freeform 184">
              <a:extLst>
                <a:ext uri="{FF2B5EF4-FFF2-40B4-BE49-F238E27FC236}">
                  <a16:creationId xmlns:a16="http://schemas.microsoft.com/office/drawing/2014/main" id="{48121616-6610-43B1-B2E5-EBC925833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1008729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5" name="Freeform 185">
              <a:extLst>
                <a:ext uri="{FF2B5EF4-FFF2-40B4-BE49-F238E27FC236}">
                  <a16:creationId xmlns:a16="http://schemas.microsoft.com/office/drawing/2014/main" id="{165595A2-EC15-4D51-95CF-5B061860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19" y="983422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6" name="Freeform 186">
              <a:extLst>
                <a:ext uri="{FF2B5EF4-FFF2-40B4-BE49-F238E27FC236}">
                  <a16:creationId xmlns:a16="http://schemas.microsoft.com/office/drawing/2014/main" id="{927D352E-DC7B-45B0-AA04-939654A8A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1003106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7" name="Freeform 187">
              <a:extLst>
                <a:ext uri="{FF2B5EF4-FFF2-40B4-BE49-F238E27FC236}">
                  <a16:creationId xmlns:a16="http://schemas.microsoft.com/office/drawing/2014/main" id="{8941AF1F-14FD-4FDA-8448-A2374E86B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3263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8" name="Freeform 188">
              <a:extLst>
                <a:ext uri="{FF2B5EF4-FFF2-40B4-BE49-F238E27FC236}">
                  <a16:creationId xmlns:a16="http://schemas.microsoft.com/office/drawing/2014/main" id="{07F55E08-D038-48EC-9547-F29519944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79204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9" name="Freeform 189">
              <a:extLst>
                <a:ext uri="{FF2B5EF4-FFF2-40B4-BE49-F238E27FC236}">
                  <a16:creationId xmlns:a16="http://schemas.microsoft.com/office/drawing/2014/main" id="{D2DF6E8A-676C-46BA-A5B1-3B5FEA53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39" y="993263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0" name="Freeform 190">
              <a:extLst>
                <a:ext uri="{FF2B5EF4-FFF2-40B4-BE49-F238E27FC236}">
                  <a16:creationId xmlns:a16="http://schemas.microsoft.com/office/drawing/2014/main" id="{6CC2EE06-4B45-4CD7-9977-2117A163D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55193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1" name="Freeform 191">
              <a:extLst>
                <a:ext uri="{FF2B5EF4-FFF2-40B4-BE49-F238E27FC236}">
                  <a16:creationId xmlns:a16="http://schemas.microsoft.com/office/drawing/2014/main" id="{4DFF6462-6A2C-44F0-B9FB-CEC857E07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0" y="657969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2" name="Freeform 192">
              <a:extLst>
                <a:ext uri="{FF2B5EF4-FFF2-40B4-BE49-F238E27FC236}">
                  <a16:creationId xmlns:a16="http://schemas.microsoft.com/office/drawing/2014/main" id="{D490C0DB-54EF-411D-AF9F-98346125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620688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3" name="Freeform 193">
              <a:extLst>
                <a:ext uri="{FF2B5EF4-FFF2-40B4-BE49-F238E27FC236}">
                  <a16:creationId xmlns:a16="http://schemas.microsoft.com/office/drawing/2014/main" id="{CA86163C-F63C-4871-8187-0DF38A2C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721343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4" name="Freeform 194">
              <a:extLst>
                <a:ext uri="{FF2B5EF4-FFF2-40B4-BE49-F238E27FC236}">
                  <a16:creationId xmlns:a16="http://schemas.microsoft.com/office/drawing/2014/main" id="{383588E0-11CA-45FD-83F1-B14231C53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46935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5" name="Freeform 195">
              <a:extLst>
                <a:ext uri="{FF2B5EF4-FFF2-40B4-BE49-F238E27FC236}">
                  <a16:creationId xmlns:a16="http://schemas.microsoft.com/office/drawing/2014/main" id="{1B283B73-69B1-46C2-9359-CF2A98E3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0" y="676925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6" name="Freeform 196">
              <a:extLst>
                <a:ext uri="{FF2B5EF4-FFF2-40B4-BE49-F238E27FC236}">
                  <a16:creationId xmlns:a16="http://schemas.microsoft.com/office/drawing/2014/main" id="{1210E41A-24CC-4E4C-9A17-26294BB55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1" y="748164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7" name="Freeform 197">
              <a:extLst>
                <a:ext uri="{FF2B5EF4-FFF2-40B4-BE49-F238E27FC236}">
                  <a16:creationId xmlns:a16="http://schemas.microsoft.com/office/drawing/2014/main" id="{876539D0-59F1-4457-8D55-EEB94ABA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707176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8" name="Freeform 198">
              <a:extLst>
                <a:ext uri="{FF2B5EF4-FFF2-40B4-BE49-F238E27FC236}">
                  <a16:creationId xmlns:a16="http://schemas.microsoft.com/office/drawing/2014/main" id="{5687FAD9-491E-4E2D-AC8A-00B403BBF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4" y="664272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9" name="Freeform 199">
              <a:extLst>
                <a:ext uri="{FF2B5EF4-FFF2-40B4-BE49-F238E27FC236}">
                  <a16:creationId xmlns:a16="http://schemas.microsoft.com/office/drawing/2014/main" id="{0B905BEC-BE09-4CA0-AED3-43081E21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54038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0" name="Freeform 200">
              <a:extLst>
                <a:ext uri="{FF2B5EF4-FFF2-40B4-BE49-F238E27FC236}">
                  <a16:creationId xmlns:a16="http://schemas.microsoft.com/office/drawing/2014/main" id="{0ADC683D-C94F-4540-8771-581E3D98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703174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1" name="Freeform 201">
              <a:extLst>
                <a:ext uri="{FF2B5EF4-FFF2-40B4-BE49-F238E27FC236}">
                  <a16:creationId xmlns:a16="http://schemas.microsoft.com/office/drawing/2014/main" id="{6D57CB7C-02A8-4116-A86B-8F1540F7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2" y="723322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2" name="Freeform 202">
              <a:extLst>
                <a:ext uri="{FF2B5EF4-FFF2-40B4-BE49-F238E27FC236}">
                  <a16:creationId xmlns:a16="http://schemas.microsoft.com/office/drawing/2014/main" id="{D754C23F-6321-4CEF-BDE0-E3D1A105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3" y="1292731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3" name="Freeform 203">
              <a:extLst>
                <a:ext uri="{FF2B5EF4-FFF2-40B4-BE49-F238E27FC236}">
                  <a16:creationId xmlns:a16="http://schemas.microsoft.com/office/drawing/2014/main" id="{24343714-5314-45B1-BEA1-516F75A6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309602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4" name="Freeform 204">
              <a:extLst>
                <a:ext uri="{FF2B5EF4-FFF2-40B4-BE49-F238E27FC236}">
                  <a16:creationId xmlns:a16="http://schemas.microsoft.com/office/drawing/2014/main" id="{BA62A547-1E7E-4315-99E8-31003823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308196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5" name="Freeform 205">
              <a:extLst>
                <a:ext uri="{FF2B5EF4-FFF2-40B4-BE49-F238E27FC236}">
                  <a16:creationId xmlns:a16="http://schemas.microsoft.com/office/drawing/2014/main" id="{CAEE0666-F831-4E0A-BA6C-E42C32ED3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92731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6" name="Freeform 206">
              <a:extLst>
                <a:ext uri="{FF2B5EF4-FFF2-40B4-BE49-F238E27FC236}">
                  <a16:creationId xmlns:a16="http://schemas.microsoft.com/office/drawing/2014/main" id="{1B342FC8-F72B-4C2D-B18F-5B90B4B8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63206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7" name="Freeform 207">
              <a:extLst>
                <a:ext uri="{FF2B5EF4-FFF2-40B4-BE49-F238E27FC236}">
                  <a16:creationId xmlns:a16="http://schemas.microsoft.com/office/drawing/2014/main" id="{53F90F24-91BF-4A2A-A6CE-9452BA166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216809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8" name="Freeform 208">
              <a:extLst>
                <a:ext uri="{FF2B5EF4-FFF2-40B4-BE49-F238E27FC236}">
                  <a16:creationId xmlns:a16="http://schemas.microsoft.com/office/drawing/2014/main" id="{3C20E84D-FE14-4ED9-9178-A9D172E3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67601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9" name="Freeform 209">
              <a:extLst>
                <a:ext uri="{FF2B5EF4-FFF2-40B4-BE49-F238E27FC236}">
                  <a16:creationId xmlns:a16="http://schemas.microsoft.com/office/drawing/2014/main" id="{E558469D-4625-4863-8B17-4EEE22866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45106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0" name="Freeform 210">
              <a:extLst>
                <a:ext uri="{FF2B5EF4-FFF2-40B4-BE49-F238E27FC236}">
                  <a16:creationId xmlns:a16="http://schemas.microsoft.com/office/drawing/2014/main" id="{16AAA807-C72A-47DF-819F-75C5942EE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7" y="1154947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1" name="Freeform 211">
              <a:extLst>
                <a:ext uri="{FF2B5EF4-FFF2-40B4-BE49-F238E27FC236}">
                  <a16:creationId xmlns:a16="http://schemas.microsoft.com/office/drawing/2014/main" id="{39EA616F-C88E-44B7-95C1-1DA707A0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212592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2" name="Freeform 212">
              <a:extLst>
                <a:ext uri="{FF2B5EF4-FFF2-40B4-BE49-F238E27FC236}">
                  <a16:creationId xmlns:a16="http://schemas.microsoft.com/office/drawing/2014/main" id="{1C73CA7C-70FD-459C-B625-3B0CA902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53363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3" name="Freeform 213">
              <a:extLst>
                <a:ext uri="{FF2B5EF4-FFF2-40B4-BE49-F238E27FC236}">
                  <a16:creationId xmlns:a16="http://schemas.microsoft.com/office/drawing/2014/main" id="{FC3D32CB-388B-4C42-B8BA-88518632F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78671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4" name="Freeform 214">
              <a:extLst>
                <a:ext uri="{FF2B5EF4-FFF2-40B4-BE49-F238E27FC236}">
                  <a16:creationId xmlns:a16="http://schemas.microsoft.com/office/drawing/2014/main" id="{3A0A5D79-9E16-4559-B41B-39BBC1309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89" y="1289919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5" name="Freeform 215">
              <a:extLst>
                <a:ext uri="{FF2B5EF4-FFF2-40B4-BE49-F238E27FC236}">
                  <a16:creationId xmlns:a16="http://schemas.microsoft.com/office/drawing/2014/main" id="{39046F0F-5CDD-487A-8B86-06131EE1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2" y="1288512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6" name="Freeform 216">
              <a:extLst>
                <a:ext uri="{FF2B5EF4-FFF2-40B4-BE49-F238E27FC236}">
                  <a16:creationId xmlns:a16="http://schemas.microsoft.com/office/drawing/2014/main" id="{E3CC4052-9F45-4ADB-88E9-A99E2BCC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56175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7" name="Freeform 217">
              <a:extLst>
                <a:ext uri="{FF2B5EF4-FFF2-40B4-BE49-F238E27FC236}">
                  <a16:creationId xmlns:a16="http://schemas.microsoft.com/office/drawing/2014/main" id="{A9C69BD4-38A2-4134-99BE-111DF28FF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3" y="1202749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8" name="Freeform 218">
              <a:extLst>
                <a:ext uri="{FF2B5EF4-FFF2-40B4-BE49-F238E27FC236}">
                  <a16:creationId xmlns:a16="http://schemas.microsoft.com/office/drawing/2014/main" id="{8B7AFAB1-6EB1-48A8-B332-62D9FF92A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0" y="1115581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9" name="Freeform 219">
              <a:extLst>
                <a:ext uri="{FF2B5EF4-FFF2-40B4-BE49-F238E27FC236}">
                  <a16:creationId xmlns:a16="http://schemas.microsoft.com/office/drawing/2014/main" id="{E408EF61-C844-4D54-9AF3-4F8A87B8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2" y="1039660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0" name="Freeform 220">
              <a:extLst>
                <a:ext uri="{FF2B5EF4-FFF2-40B4-BE49-F238E27FC236}">
                  <a16:creationId xmlns:a16="http://schemas.microsoft.com/office/drawing/2014/main" id="{7D0E2642-38D4-4C29-B4E2-D5B5B9A5A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6" y="1042472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1" name="Freeform 221">
              <a:extLst>
                <a:ext uri="{FF2B5EF4-FFF2-40B4-BE49-F238E27FC236}">
                  <a16:creationId xmlns:a16="http://schemas.microsoft.com/office/drawing/2014/main" id="{E7F70023-BC2E-4328-8120-E17850C5A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6" y="1124017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2" name="Freeform 222">
              <a:extLst>
                <a:ext uri="{FF2B5EF4-FFF2-40B4-BE49-F238E27FC236}">
                  <a16:creationId xmlns:a16="http://schemas.microsoft.com/office/drawing/2014/main" id="{601A5183-877C-4A22-8791-F27FAEF10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0" y="1183067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3" name="Freeform 223">
              <a:extLst>
                <a:ext uri="{FF2B5EF4-FFF2-40B4-BE49-F238E27FC236}">
                  <a16:creationId xmlns:a16="http://schemas.microsoft.com/office/drawing/2014/main" id="{E172CAD3-652F-41EF-AA7D-03CA6C4E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1232274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4" name="Freeform 224">
              <a:extLst>
                <a:ext uri="{FF2B5EF4-FFF2-40B4-BE49-F238E27FC236}">
                  <a16:creationId xmlns:a16="http://schemas.microsoft.com/office/drawing/2014/main" id="{FFC93B26-E904-438B-B1EF-7E077680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66018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5" name="Freeform 225">
              <a:extLst>
                <a:ext uri="{FF2B5EF4-FFF2-40B4-BE49-F238E27FC236}">
                  <a16:creationId xmlns:a16="http://schemas.microsoft.com/office/drawing/2014/main" id="{236AB366-EAB0-4C72-9CA7-D9C1EDA24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63206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6" name="Freeform 226">
              <a:extLst>
                <a:ext uri="{FF2B5EF4-FFF2-40B4-BE49-F238E27FC236}">
                  <a16:creationId xmlns:a16="http://schemas.microsoft.com/office/drawing/2014/main" id="{A21C83BE-3F88-4051-A9D7-6AF0C12B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229462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7" name="Freeform 227">
              <a:extLst>
                <a:ext uri="{FF2B5EF4-FFF2-40B4-BE49-F238E27FC236}">
                  <a16:creationId xmlns:a16="http://schemas.microsoft.com/office/drawing/2014/main" id="{3793DAB9-58FF-4024-9D86-AB64FCE2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63383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8" name="Freeform 228">
              <a:extLst>
                <a:ext uri="{FF2B5EF4-FFF2-40B4-BE49-F238E27FC236}">
                  <a16:creationId xmlns:a16="http://schemas.microsoft.com/office/drawing/2014/main" id="{A7E151DF-0963-448A-9B61-9ADADDD34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88868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9" name="Freeform 229">
              <a:extLst>
                <a:ext uri="{FF2B5EF4-FFF2-40B4-BE49-F238E27FC236}">
                  <a16:creationId xmlns:a16="http://schemas.microsoft.com/office/drawing/2014/main" id="{46C6DEEB-B8CF-4303-A73E-A17315052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49501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0" name="Freeform 230">
              <a:extLst>
                <a:ext uri="{FF2B5EF4-FFF2-40B4-BE49-F238E27FC236}">
                  <a16:creationId xmlns:a16="http://schemas.microsoft.com/office/drawing/2014/main" id="{5A943941-C5E8-4F13-925F-3CB88E584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2" y="1069185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1" name="Freeform 231">
              <a:extLst>
                <a:ext uri="{FF2B5EF4-FFF2-40B4-BE49-F238E27FC236}">
                  <a16:creationId xmlns:a16="http://schemas.microsoft.com/office/drawing/2014/main" id="{4298BCD3-0061-4E05-AA6B-B4742C918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35264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2" name="Freeform 232">
              <a:extLst>
                <a:ext uri="{FF2B5EF4-FFF2-40B4-BE49-F238E27FC236}">
                  <a16:creationId xmlns:a16="http://schemas.microsoft.com/office/drawing/2014/main" id="{239126A6-E9E3-4D51-8527-E473E8FE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1" y="1192908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3" name="Freeform 233">
              <a:extLst>
                <a:ext uri="{FF2B5EF4-FFF2-40B4-BE49-F238E27FC236}">
                  <a16:creationId xmlns:a16="http://schemas.microsoft.com/office/drawing/2014/main" id="{902FD87D-7956-4400-A20F-696A5AAF9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4" y="1229462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4" name="Freeform 234">
              <a:extLst>
                <a:ext uri="{FF2B5EF4-FFF2-40B4-BE49-F238E27FC236}">
                  <a16:creationId xmlns:a16="http://schemas.microsoft.com/office/drawing/2014/main" id="{09E7EE55-2C03-49E2-84F4-B959E2208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3" y="1219621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5" name="Freeform 235">
              <a:extLst>
                <a:ext uri="{FF2B5EF4-FFF2-40B4-BE49-F238E27FC236}">
                  <a16:creationId xmlns:a16="http://schemas.microsoft.com/office/drawing/2014/main" id="{C31329DF-2E5E-4139-92F6-2C4AE9825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4" y="1163383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6" name="Freeform 236">
              <a:extLst>
                <a:ext uri="{FF2B5EF4-FFF2-40B4-BE49-F238E27FC236}">
                  <a16:creationId xmlns:a16="http://schemas.microsoft.com/office/drawing/2014/main" id="{29129ACA-E242-4E25-84EC-F29119120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88512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7" name="Freeform 237">
              <a:extLst>
                <a:ext uri="{FF2B5EF4-FFF2-40B4-BE49-F238E27FC236}">
                  <a16:creationId xmlns:a16="http://schemas.microsoft.com/office/drawing/2014/main" id="{BF60AA38-CE0F-43E7-8768-DA13EC14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327879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8" name="Freeform 238">
              <a:extLst>
                <a:ext uri="{FF2B5EF4-FFF2-40B4-BE49-F238E27FC236}">
                  <a16:creationId xmlns:a16="http://schemas.microsoft.com/office/drawing/2014/main" id="{8DA57237-8AB4-4548-B7BB-B1670B97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1" y="1292731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9" name="Freeform 239">
              <a:extLst>
                <a:ext uri="{FF2B5EF4-FFF2-40B4-BE49-F238E27FC236}">
                  <a16:creationId xmlns:a16="http://schemas.microsoft.com/office/drawing/2014/main" id="{51596AAF-E416-4A4A-AEC0-B21C0C0C3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5055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0" name="Freeform 240">
              <a:extLst>
                <a:ext uri="{FF2B5EF4-FFF2-40B4-BE49-F238E27FC236}">
                  <a16:creationId xmlns:a16="http://schemas.microsoft.com/office/drawing/2014/main" id="{F066364A-5276-43B8-976E-47A235A1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8" y="1164789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1" name="Freeform 241">
              <a:extLst>
                <a:ext uri="{FF2B5EF4-FFF2-40B4-BE49-F238E27FC236}">
                  <a16:creationId xmlns:a16="http://schemas.microsoft.com/office/drawing/2014/main" id="{CBFA0AD0-7BB2-444A-B7B5-D378AE3C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3" y="1246334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2" name="Freeform 242">
              <a:extLst>
                <a:ext uri="{FF2B5EF4-FFF2-40B4-BE49-F238E27FC236}">
                  <a16:creationId xmlns:a16="http://schemas.microsoft.com/office/drawing/2014/main" id="{62D276E0-3CE9-493C-BB83-7D22477C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3" y="1285700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3" name="Freeform 243">
              <a:extLst>
                <a:ext uri="{FF2B5EF4-FFF2-40B4-BE49-F238E27FC236}">
                  <a16:creationId xmlns:a16="http://schemas.microsoft.com/office/drawing/2014/main" id="{D85F9660-5915-40D7-90AC-376DB8BA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1" y="1059343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4" name="Freeform 244">
              <a:extLst>
                <a:ext uri="{FF2B5EF4-FFF2-40B4-BE49-F238E27FC236}">
                  <a16:creationId xmlns:a16="http://schemas.microsoft.com/office/drawing/2014/main" id="{63F9264C-ED04-4E6B-A788-2954F4EB4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81838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5" name="Freeform 245">
              <a:extLst>
                <a:ext uri="{FF2B5EF4-FFF2-40B4-BE49-F238E27FC236}">
                  <a16:creationId xmlns:a16="http://schemas.microsoft.com/office/drawing/2014/main" id="{519D7D0D-3E69-4D41-B7BB-9AB49BC02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30960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6" name="Freeform 246">
              <a:extLst>
                <a:ext uri="{FF2B5EF4-FFF2-40B4-BE49-F238E27FC236}">
                  <a16:creationId xmlns:a16="http://schemas.microsoft.com/office/drawing/2014/main" id="{598AE758-6E96-48E7-B83E-9E80EBE1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7" y="1292731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7" name="Freeform 247">
              <a:extLst>
                <a:ext uri="{FF2B5EF4-FFF2-40B4-BE49-F238E27FC236}">
                  <a16:creationId xmlns:a16="http://schemas.microsoft.com/office/drawing/2014/main" id="{1EAFE951-CBB9-475A-A0B2-A84BEBFBA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8" y="1268830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8" name="Freeform 248">
              <a:extLst>
                <a:ext uri="{FF2B5EF4-FFF2-40B4-BE49-F238E27FC236}">
                  <a16:creationId xmlns:a16="http://schemas.microsoft.com/office/drawing/2014/main" id="{3AE3E639-4937-4C70-84C3-B7F1A74A5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0" y="1114175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89" name="Freeform 249">
              <a:extLst>
                <a:ext uri="{FF2B5EF4-FFF2-40B4-BE49-F238E27FC236}">
                  <a16:creationId xmlns:a16="http://schemas.microsoft.com/office/drawing/2014/main" id="{0B641D83-230F-411B-A068-62FD5AF0E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46334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0" name="Freeform 250">
              <a:extLst>
                <a:ext uri="{FF2B5EF4-FFF2-40B4-BE49-F238E27FC236}">
                  <a16:creationId xmlns:a16="http://schemas.microsoft.com/office/drawing/2014/main" id="{39734F80-34C8-4E0B-A89E-1E5FA3E7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2" y="1258987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1" name="Freeform 251">
              <a:extLst>
                <a:ext uri="{FF2B5EF4-FFF2-40B4-BE49-F238E27FC236}">
                  <a16:creationId xmlns:a16="http://schemas.microsoft.com/office/drawing/2014/main" id="{22243F99-56D1-40AB-955F-D141542D6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76214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2" name="Freeform 252">
              <a:extLst>
                <a:ext uri="{FF2B5EF4-FFF2-40B4-BE49-F238E27FC236}">
                  <a16:creationId xmlns:a16="http://schemas.microsoft.com/office/drawing/2014/main" id="{8D225FF7-6C38-4F64-92DC-F7072E2F1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3" y="1071997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3" name="Freeform 253">
              <a:extLst>
                <a:ext uri="{FF2B5EF4-FFF2-40B4-BE49-F238E27FC236}">
                  <a16:creationId xmlns:a16="http://schemas.microsoft.com/office/drawing/2014/main" id="{69461D77-0AAC-4E6C-83E8-A46493019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7" y="1292731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4" name="Freeform 254">
              <a:extLst>
                <a:ext uri="{FF2B5EF4-FFF2-40B4-BE49-F238E27FC236}">
                  <a16:creationId xmlns:a16="http://schemas.microsoft.com/office/drawing/2014/main" id="{51DEF8A4-33E2-4189-A99D-E81B5C48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3" y="1069185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95" name="Freeform 255">
              <a:extLst>
                <a:ext uri="{FF2B5EF4-FFF2-40B4-BE49-F238E27FC236}">
                  <a16:creationId xmlns:a16="http://schemas.microsoft.com/office/drawing/2014/main" id="{BFDD42AC-C8B1-4ABE-8696-FFEF7CA91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2" y="13222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A426B14-35D9-4472-81B5-A6148AF1C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033" y="4859371"/>
            <a:ext cx="2429480" cy="10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20171580">
            <a:off x="3734289" y="5533851"/>
            <a:ext cx="6324600" cy="90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1446617-859B-4D50-9C1A-86135C5EA0EA}"/>
              </a:ext>
            </a:extLst>
          </p:cNvPr>
          <p:cNvSpPr txBox="1"/>
          <p:nvPr/>
        </p:nvSpPr>
        <p:spPr>
          <a:xfrm>
            <a:off x="915893" y="45469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COLLAGEN I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graphicFrame>
        <p:nvGraphicFramePr>
          <p:cNvPr id="191" name="Graphique 190">
            <a:extLst>
              <a:ext uri="{FF2B5EF4-FFF2-40B4-BE49-F238E27FC236}">
                <a16:creationId xmlns:a16="http://schemas.microsoft.com/office/drawing/2014/main" id="{1F55031F-DAEF-4C3D-9F0D-38D229CE0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776757"/>
              </p:ext>
            </p:extLst>
          </p:nvPr>
        </p:nvGraphicFramePr>
        <p:xfrm>
          <a:off x="179512" y="4005064"/>
          <a:ext cx="458160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9">
            <a:extLst>
              <a:ext uri="{FF2B5EF4-FFF2-40B4-BE49-F238E27FC236}">
                <a16:creationId xmlns:a16="http://schemas.microsoft.com/office/drawing/2014/main" id="{DFD42A38-7121-4027-987D-06195182D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117" y="4425660"/>
            <a:ext cx="5053673" cy="7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Recovery of Collagen expression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400" dirty="0">
                <a:solidFill>
                  <a:srgbClr val="0ABDDA"/>
                </a:solidFill>
                <a:latin typeface="Futura Lt BT" panose="020B0402020204020303" pitchFamily="34" charset="0"/>
                <a:cs typeface="Arial" panose="020B0604020202020204" pitchFamily="34" charset="0"/>
                <a:sym typeface="Tahoma" pitchFamily="34" charset="0"/>
              </a:rPr>
              <a:t>Dose effect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ABDDA"/>
              </a:solidFill>
              <a:effectLst/>
              <a:uLnTx/>
              <a:uFillTx/>
              <a:latin typeface="Futura Lt BT" panose="020B0402020204020303" pitchFamily="34" charset="0"/>
              <a:cs typeface="Arial" panose="020B0604020202020204" pitchFamily="34" charset="0"/>
              <a:sym typeface="Tahoma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0497D4-7D02-4776-8AFB-B12AF3F662B5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2697333"/>
            <a:ext cx="1512168" cy="12357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B45B71-B2B0-47C1-8765-43A8672946EC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983" y="2697333"/>
            <a:ext cx="1512168" cy="12357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C24D47-E1FB-460A-823E-F13312491E2A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415" y="2697333"/>
            <a:ext cx="1512168" cy="12357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BC0962A-4B92-4C42-B464-C706EB5699C3}"/>
              </a:ext>
            </a:extLst>
          </p:cNvPr>
          <p:cNvPicPr preferRelativeResize="0">
            <a:picLocks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018" y="2697333"/>
            <a:ext cx="1512168" cy="1235723"/>
          </a:xfrm>
          <a:prstGeom prst="rect">
            <a:avLst/>
          </a:prstGeom>
        </p:spPr>
      </p:pic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F718AF7E-8695-4731-8862-BFABC9D1E290}"/>
              </a:ext>
            </a:extLst>
          </p:cNvPr>
          <p:cNvGrpSpPr/>
          <p:nvPr/>
        </p:nvGrpSpPr>
        <p:grpSpPr>
          <a:xfrm>
            <a:off x="7524328" y="88277"/>
            <a:ext cx="1512168" cy="1368152"/>
            <a:chOff x="7524328" y="620688"/>
            <a:chExt cx="1512168" cy="1368152"/>
          </a:xfrm>
        </p:grpSpPr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BB5241B0-85A6-4389-B837-5B3D9D9474E2}"/>
                </a:ext>
              </a:extLst>
            </p:cNvPr>
            <p:cNvSpPr/>
            <p:nvPr/>
          </p:nvSpPr>
          <p:spPr>
            <a:xfrm>
              <a:off x="7524328" y="657969"/>
              <a:ext cx="1512168" cy="1330871"/>
            </a:xfrm>
            <a:prstGeom prst="cube">
              <a:avLst>
                <a:gd name="adj" fmla="val 13154"/>
              </a:avLst>
            </a:prstGeom>
            <a:solidFill>
              <a:srgbClr val="F9D5CB"/>
            </a:solidFill>
            <a:ln>
              <a:solidFill>
                <a:srgbClr val="F9D5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Book Antiqua" pitchFamily="18" charset="0"/>
              </a:endParaRPr>
            </a:p>
          </p:txBody>
        </p:sp>
        <p:sp>
          <p:nvSpPr>
            <p:cNvPr id="165" name="Rectangle 111">
              <a:extLst>
                <a:ext uri="{FF2B5EF4-FFF2-40B4-BE49-F238E27FC236}">
                  <a16:creationId xmlns:a16="http://schemas.microsoft.com/office/drawing/2014/main" id="{AC028DF4-32CB-401D-99FF-AE7A81B65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7126" y="824550"/>
              <a:ext cx="1312131" cy="1138817"/>
            </a:xfrm>
            <a:prstGeom prst="rect">
              <a:avLst/>
            </a:prstGeom>
            <a:solidFill>
              <a:srgbClr val="F9D4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66" name="Rectangle 112">
              <a:extLst>
                <a:ext uri="{FF2B5EF4-FFF2-40B4-BE49-F238E27FC236}">
                  <a16:creationId xmlns:a16="http://schemas.microsoft.com/office/drawing/2014/main" id="{F82B7554-0B43-442F-910B-23B57C8F7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193" y="828768"/>
              <a:ext cx="1311198" cy="1140223"/>
            </a:xfrm>
            <a:prstGeom prst="rect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0070C0"/>
                </a:solidFill>
                <a:latin typeface="Book Antiqua" pitchFamily="18" charset="0"/>
              </a:endParaRPr>
            </a:p>
          </p:txBody>
        </p:sp>
        <p:sp>
          <p:nvSpPr>
            <p:cNvPr id="167" name="Freeform 115">
              <a:extLst>
                <a:ext uri="{FF2B5EF4-FFF2-40B4-BE49-F238E27FC236}">
                  <a16:creationId xmlns:a16="http://schemas.microsoft.com/office/drawing/2014/main" id="{8A6EC80E-B92C-4A3F-BE24-01A548ED3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2" y="828768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8" name="Freeform 116">
              <a:extLst>
                <a:ext uri="{FF2B5EF4-FFF2-40B4-BE49-F238E27FC236}">
                  <a16:creationId xmlns:a16="http://schemas.microsoft.com/office/drawing/2014/main" id="{82C2EA66-8C51-4C85-B4D0-B19368CA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29819"/>
              <a:ext cx="1311198" cy="351487"/>
            </a:xfrm>
            <a:custGeom>
              <a:avLst/>
              <a:gdLst>
                <a:gd name="T0" fmla="*/ 2128 w 859"/>
                <a:gd name="T1" fmla="*/ 250 h 143"/>
                <a:gd name="T2" fmla="*/ 1787 w 859"/>
                <a:gd name="T3" fmla="*/ 21 h 143"/>
                <a:gd name="T4" fmla="*/ 1435 w 859"/>
                <a:gd name="T5" fmla="*/ 294 h 143"/>
                <a:gd name="T6" fmla="*/ 1139 w 859"/>
                <a:gd name="T7" fmla="*/ 3 h 143"/>
                <a:gd name="T8" fmla="*/ 846 w 859"/>
                <a:gd name="T9" fmla="*/ 323 h 143"/>
                <a:gd name="T10" fmla="*/ 480 w 859"/>
                <a:gd name="T11" fmla="*/ 140 h 143"/>
                <a:gd name="T12" fmla="*/ 173 w 859"/>
                <a:gd name="T13" fmla="*/ 346 h 143"/>
                <a:gd name="T14" fmla="*/ 0 w 859"/>
                <a:gd name="T15" fmla="*/ 253 h 143"/>
                <a:gd name="T16" fmla="*/ 0 w 859"/>
                <a:gd name="T17" fmla="*/ 339 h 143"/>
                <a:gd name="T18" fmla="*/ 173 w 859"/>
                <a:gd name="T19" fmla="*/ 428 h 143"/>
                <a:gd name="T20" fmla="*/ 480 w 859"/>
                <a:gd name="T21" fmla="*/ 226 h 143"/>
                <a:gd name="T22" fmla="*/ 846 w 859"/>
                <a:gd name="T23" fmla="*/ 409 h 143"/>
                <a:gd name="T24" fmla="*/ 1139 w 859"/>
                <a:gd name="T25" fmla="*/ 89 h 143"/>
                <a:gd name="T26" fmla="*/ 1435 w 859"/>
                <a:gd name="T27" fmla="*/ 379 h 143"/>
                <a:gd name="T28" fmla="*/ 1787 w 859"/>
                <a:gd name="T29" fmla="*/ 107 h 143"/>
                <a:gd name="T30" fmla="*/ 2128 w 859"/>
                <a:gd name="T31" fmla="*/ 334 h 143"/>
                <a:gd name="T32" fmla="*/ 2301 w 859"/>
                <a:gd name="T33" fmla="*/ 150 h 143"/>
                <a:gd name="T34" fmla="*/ 2301 w 859"/>
                <a:gd name="T35" fmla="*/ 65 h 143"/>
                <a:gd name="T36" fmla="*/ 2128 w 859"/>
                <a:gd name="T37" fmla="*/ 250 h 1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43">
                  <a:moveTo>
                    <a:pt x="794" y="82"/>
                  </a:move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1"/>
                    <a:pt x="12" y="143"/>
                    <a:pt x="65" y="140"/>
                  </a:cubicBezTo>
                  <a:cubicBezTo>
                    <a:pt x="145" y="136"/>
                    <a:pt x="137" y="76"/>
                    <a:pt x="179" y="74"/>
                  </a:cubicBezTo>
                  <a:cubicBezTo>
                    <a:pt x="236" y="71"/>
                    <a:pt x="223" y="134"/>
                    <a:pt x="316" y="134"/>
                  </a:cubicBezTo>
                  <a:cubicBezTo>
                    <a:pt x="408" y="134"/>
                    <a:pt x="368" y="29"/>
                    <a:pt x="425" y="29"/>
                  </a:cubicBezTo>
                  <a:cubicBezTo>
                    <a:pt x="483" y="29"/>
                    <a:pt x="467" y="124"/>
                    <a:pt x="536" y="124"/>
                  </a:cubicBezTo>
                  <a:cubicBezTo>
                    <a:pt x="605" y="124"/>
                    <a:pt x="610" y="35"/>
                    <a:pt x="667" y="35"/>
                  </a:cubicBezTo>
                  <a:cubicBezTo>
                    <a:pt x="723" y="35"/>
                    <a:pt x="759" y="109"/>
                    <a:pt x="794" y="109"/>
                  </a:cubicBezTo>
                  <a:cubicBezTo>
                    <a:pt x="829" y="109"/>
                    <a:pt x="859" y="49"/>
                    <a:pt x="859" y="49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2"/>
                    <a:pt x="794" y="82"/>
                  </a:cubicBezTo>
                  <a:close/>
                </a:path>
              </a:pathLst>
            </a:custGeom>
            <a:solidFill>
              <a:srgbClr val="F29F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69" name="Freeform 117">
              <a:extLst>
                <a:ext uri="{FF2B5EF4-FFF2-40B4-BE49-F238E27FC236}">
                  <a16:creationId xmlns:a16="http://schemas.microsoft.com/office/drawing/2014/main" id="{6E412828-AE2B-4D9A-B9F6-B07F0AF0C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32631"/>
              <a:ext cx="1311198" cy="295249"/>
            </a:xfrm>
            <a:custGeom>
              <a:avLst/>
              <a:gdLst>
                <a:gd name="T0" fmla="*/ 2128 w 859"/>
                <a:gd name="T1" fmla="*/ 249 h 120"/>
                <a:gd name="T2" fmla="*/ 1787 w 859"/>
                <a:gd name="T3" fmla="*/ 21 h 120"/>
                <a:gd name="T4" fmla="*/ 1435 w 859"/>
                <a:gd name="T5" fmla="*/ 294 h 120"/>
                <a:gd name="T6" fmla="*/ 1139 w 859"/>
                <a:gd name="T7" fmla="*/ 4 h 120"/>
                <a:gd name="T8" fmla="*/ 846 w 859"/>
                <a:gd name="T9" fmla="*/ 326 h 120"/>
                <a:gd name="T10" fmla="*/ 480 w 859"/>
                <a:gd name="T11" fmla="*/ 142 h 120"/>
                <a:gd name="T12" fmla="*/ 173 w 859"/>
                <a:gd name="T13" fmla="*/ 343 h 120"/>
                <a:gd name="T14" fmla="*/ 0 w 859"/>
                <a:gd name="T15" fmla="*/ 254 h 120"/>
                <a:gd name="T16" fmla="*/ 0 w 859"/>
                <a:gd name="T17" fmla="*/ 270 h 120"/>
                <a:gd name="T18" fmla="*/ 173 w 859"/>
                <a:gd name="T19" fmla="*/ 359 h 120"/>
                <a:gd name="T20" fmla="*/ 480 w 859"/>
                <a:gd name="T21" fmla="*/ 156 h 120"/>
                <a:gd name="T22" fmla="*/ 846 w 859"/>
                <a:gd name="T23" fmla="*/ 340 h 120"/>
                <a:gd name="T24" fmla="*/ 1139 w 859"/>
                <a:gd name="T25" fmla="*/ 19 h 120"/>
                <a:gd name="T26" fmla="*/ 1435 w 859"/>
                <a:gd name="T27" fmla="*/ 310 h 120"/>
                <a:gd name="T28" fmla="*/ 1787 w 859"/>
                <a:gd name="T29" fmla="*/ 37 h 120"/>
                <a:gd name="T30" fmla="*/ 2128 w 859"/>
                <a:gd name="T31" fmla="*/ 264 h 120"/>
                <a:gd name="T32" fmla="*/ 2301 w 859"/>
                <a:gd name="T33" fmla="*/ 81 h 120"/>
                <a:gd name="T34" fmla="*/ 2301 w 859"/>
                <a:gd name="T35" fmla="*/ 65 h 120"/>
                <a:gd name="T36" fmla="*/ 2128 w 859"/>
                <a:gd name="T37" fmla="*/ 249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9" h="120">
                  <a:moveTo>
                    <a:pt x="794" y="81"/>
                  </a:moveTo>
                  <a:cubicBezTo>
                    <a:pt x="759" y="81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2"/>
                  </a:cubicBezTo>
                  <a:cubicBezTo>
                    <a:pt x="12" y="115"/>
                    <a:pt x="0" y="83"/>
                    <a:pt x="0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12" y="120"/>
                    <a:pt x="65" y="117"/>
                  </a:cubicBezTo>
                  <a:cubicBezTo>
                    <a:pt x="145" y="112"/>
                    <a:pt x="122" y="52"/>
                    <a:pt x="179" y="51"/>
                  </a:cubicBezTo>
                  <a:cubicBezTo>
                    <a:pt x="236" y="49"/>
                    <a:pt x="223" y="111"/>
                    <a:pt x="316" y="111"/>
                  </a:cubicBezTo>
                  <a:cubicBezTo>
                    <a:pt x="408" y="111"/>
                    <a:pt x="353" y="7"/>
                    <a:pt x="425" y="6"/>
                  </a:cubicBezTo>
                  <a:cubicBezTo>
                    <a:pt x="494" y="5"/>
                    <a:pt x="467" y="101"/>
                    <a:pt x="536" y="101"/>
                  </a:cubicBezTo>
                  <a:cubicBezTo>
                    <a:pt x="605" y="101"/>
                    <a:pt x="596" y="15"/>
                    <a:pt x="667" y="12"/>
                  </a:cubicBezTo>
                  <a:cubicBezTo>
                    <a:pt x="728" y="9"/>
                    <a:pt x="759" y="86"/>
                    <a:pt x="794" y="86"/>
                  </a:cubicBezTo>
                  <a:cubicBezTo>
                    <a:pt x="829" y="86"/>
                    <a:pt x="859" y="26"/>
                    <a:pt x="859" y="26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9" y="21"/>
                    <a:pt x="829" y="81"/>
                    <a:pt x="794" y="81"/>
                  </a:cubicBezTo>
                  <a:close/>
                </a:path>
              </a:pathLst>
            </a:custGeom>
            <a:solidFill>
              <a:srgbClr val="F6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0" name="Freeform 118">
              <a:extLst>
                <a:ext uri="{FF2B5EF4-FFF2-40B4-BE49-F238E27FC236}">
                  <a16:creationId xmlns:a16="http://schemas.microsoft.com/office/drawing/2014/main" id="{164AD08F-3FEB-49C9-9517-3480EF18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029819"/>
              <a:ext cx="1311198" cy="285408"/>
            </a:xfrm>
            <a:custGeom>
              <a:avLst/>
              <a:gdLst>
                <a:gd name="T0" fmla="*/ 2301 w 859"/>
                <a:gd name="T1" fmla="*/ 65 h 116"/>
                <a:gd name="T2" fmla="*/ 2128 w 859"/>
                <a:gd name="T3" fmla="*/ 252 h 116"/>
                <a:gd name="T4" fmla="*/ 1787 w 859"/>
                <a:gd name="T5" fmla="*/ 21 h 116"/>
                <a:gd name="T6" fmla="*/ 1435 w 859"/>
                <a:gd name="T7" fmla="*/ 294 h 116"/>
                <a:gd name="T8" fmla="*/ 1139 w 859"/>
                <a:gd name="T9" fmla="*/ 4 h 116"/>
                <a:gd name="T10" fmla="*/ 846 w 859"/>
                <a:gd name="T11" fmla="*/ 326 h 116"/>
                <a:gd name="T12" fmla="*/ 480 w 859"/>
                <a:gd name="T13" fmla="*/ 142 h 116"/>
                <a:gd name="T14" fmla="*/ 173 w 859"/>
                <a:gd name="T15" fmla="*/ 347 h 116"/>
                <a:gd name="T16" fmla="*/ 0 w 859"/>
                <a:gd name="T17" fmla="*/ 254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16">
                  <a:moveTo>
                    <a:pt x="859" y="21"/>
                  </a:moveTo>
                  <a:cubicBezTo>
                    <a:pt x="859" y="21"/>
                    <a:pt x="829" y="82"/>
                    <a:pt x="794" y="82"/>
                  </a:cubicBezTo>
                  <a:cubicBezTo>
                    <a:pt x="759" y="82"/>
                    <a:pt x="728" y="4"/>
                    <a:pt x="667" y="7"/>
                  </a:cubicBezTo>
                  <a:cubicBezTo>
                    <a:pt x="596" y="11"/>
                    <a:pt x="605" y="96"/>
                    <a:pt x="536" y="96"/>
                  </a:cubicBezTo>
                  <a:cubicBezTo>
                    <a:pt x="467" y="96"/>
                    <a:pt x="494" y="0"/>
                    <a:pt x="425" y="1"/>
                  </a:cubicBezTo>
                  <a:cubicBezTo>
                    <a:pt x="353" y="2"/>
                    <a:pt x="408" y="106"/>
                    <a:pt x="316" y="106"/>
                  </a:cubicBezTo>
                  <a:cubicBezTo>
                    <a:pt x="223" y="106"/>
                    <a:pt x="236" y="45"/>
                    <a:pt x="179" y="46"/>
                  </a:cubicBezTo>
                  <a:cubicBezTo>
                    <a:pt x="122" y="48"/>
                    <a:pt x="145" y="108"/>
                    <a:pt x="65" y="113"/>
                  </a:cubicBezTo>
                  <a:cubicBezTo>
                    <a:pt x="12" y="116"/>
                    <a:pt x="0" y="83"/>
                    <a:pt x="0" y="8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1" name="Line 119">
              <a:extLst>
                <a:ext uri="{FF2B5EF4-FFF2-40B4-BE49-F238E27FC236}">
                  <a16:creationId xmlns:a16="http://schemas.microsoft.com/office/drawing/2014/main" id="{FEC9D5A7-7012-4868-8F25-72147F363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6193" y="980610"/>
              <a:ext cx="1310266" cy="1406"/>
            </a:xfrm>
            <a:prstGeom prst="line">
              <a:avLst/>
            </a:prstGeom>
            <a:noFill/>
            <a:ln w="11113" cap="rnd">
              <a:solidFill>
                <a:srgbClr val="34343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2" name="Freeform 120">
              <a:extLst>
                <a:ext uri="{FF2B5EF4-FFF2-40B4-BE49-F238E27FC236}">
                  <a16:creationId xmlns:a16="http://schemas.microsoft.com/office/drawing/2014/main" id="{2EFD0B5A-7CC1-4BB0-8752-6B2D1A999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911719"/>
              <a:ext cx="1312131" cy="37961"/>
            </a:xfrm>
            <a:custGeom>
              <a:avLst/>
              <a:gdLst>
                <a:gd name="T0" fmla="*/ 0 w 859"/>
                <a:gd name="T1" fmla="*/ 29 h 15"/>
                <a:gd name="T2" fmla="*/ 796 w 859"/>
                <a:gd name="T3" fmla="*/ 45 h 15"/>
                <a:gd name="T4" fmla="*/ 1084 w 859"/>
                <a:gd name="T5" fmla="*/ 40 h 15"/>
                <a:gd name="T6" fmla="*/ 1355 w 859"/>
                <a:gd name="T7" fmla="*/ 45 h 15"/>
                <a:gd name="T8" fmla="*/ 1943 w 859"/>
                <a:gd name="T9" fmla="*/ 13 h 15"/>
                <a:gd name="T10" fmla="*/ 2305 w 859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9" h="15">
                  <a:moveTo>
                    <a:pt x="0" y="9"/>
                  </a:moveTo>
                  <a:cubicBezTo>
                    <a:pt x="99" y="9"/>
                    <a:pt x="198" y="13"/>
                    <a:pt x="297" y="14"/>
                  </a:cubicBezTo>
                  <a:cubicBezTo>
                    <a:pt x="333" y="14"/>
                    <a:pt x="369" y="10"/>
                    <a:pt x="404" y="12"/>
                  </a:cubicBezTo>
                  <a:cubicBezTo>
                    <a:pt x="438" y="13"/>
                    <a:pt x="471" y="15"/>
                    <a:pt x="505" y="14"/>
                  </a:cubicBezTo>
                  <a:cubicBezTo>
                    <a:pt x="578" y="11"/>
                    <a:pt x="651" y="11"/>
                    <a:pt x="724" y="4"/>
                  </a:cubicBezTo>
                  <a:cubicBezTo>
                    <a:pt x="768" y="0"/>
                    <a:pt x="817" y="1"/>
                    <a:pt x="859" y="1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3" name="Freeform 121">
              <a:extLst>
                <a:ext uri="{FF2B5EF4-FFF2-40B4-BE49-F238E27FC236}">
                  <a16:creationId xmlns:a16="http://schemas.microsoft.com/office/drawing/2014/main" id="{ED9949F7-F32B-4A35-818F-9721815CC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851263"/>
              <a:ext cx="1312131" cy="40773"/>
            </a:xfrm>
            <a:custGeom>
              <a:avLst/>
              <a:gdLst>
                <a:gd name="T0" fmla="*/ 2305 w 859"/>
                <a:gd name="T1" fmla="*/ 12 h 17"/>
                <a:gd name="T2" fmla="*/ 2221 w 859"/>
                <a:gd name="T3" fmla="*/ 12 h 17"/>
                <a:gd name="T4" fmla="*/ 2079 w 859"/>
                <a:gd name="T5" fmla="*/ 12 h 17"/>
                <a:gd name="T6" fmla="*/ 1835 w 859"/>
                <a:gd name="T7" fmla="*/ 5 h 17"/>
                <a:gd name="T8" fmla="*/ 1287 w 859"/>
                <a:gd name="T9" fmla="*/ 41 h 17"/>
                <a:gd name="T10" fmla="*/ 278 w 859"/>
                <a:gd name="T11" fmla="*/ 34 h 17"/>
                <a:gd name="T12" fmla="*/ 100 w 859"/>
                <a:gd name="T13" fmla="*/ 41 h 17"/>
                <a:gd name="T14" fmla="*/ 0 w 859"/>
                <a:gd name="T15" fmla="*/ 4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9" h="17">
                  <a:moveTo>
                    <a:pt x="859" y="4"/>
                  </a:moveTo>
                  <a:cubicBezTo>
                    <a:pt x="850" y="7"/>
                    <a:pt x="837" y="5"/>
                    <a:pt x="828" y="4"/>
                  </a:cubicBezTo>
                  <a:cubicBezTo>
                    <a:pt x="810" y="2"/>
                    <a:pt x="793" y="4"/>
                    <a:pt x="775" y="4"/>
                  </a:cubicBezTo>
                  <a:cubicBezTo>
                    <a:pt x="745" y="4"/>
                    <a:pt x="714" y="0"/>
                    <a:pt x="684" y="2"/>
                  </a:cubicBezTo>
                  <a:cubicBezTo>
                    <a:pt x="616" y="5"/>
                    <a:pt x="548" y="13"/>
                    <a:pt x="480" y="14"/>
                  </a:cubicBezTo>
                  <a:cubicBezTo>
                    <a:pt x="354" y="17"/>
                    <a:pt x="230" y="2"/>
                    <a:pt x="104" y="12"/>
                  </a:cubicBezTo>
                  <a:cubicBezTo>
                    <a:pt x="82" y="14"/>
                    <a:pt x="60" y="15"/>
                    <a:pt x="37" y="14"/>
                  </a:cubicBezTo>
                  <a:cubicBezTo>
                    <a:pt x="26" y="14"/>
                    <a:pt x="10" y="12"/>
                    <a:pt x="0" y="15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4" name="Freeform 122">
              <a:extLst>
                <a:ext uri="{FF2B5EF4-FFF2-40B4-BE49-F238E27FC236}">
                  <a16:creationId xmlns:a16="http://schemas.microsoft.com/office/drawing/2014/main" id="{D9883987-C9F2-455E-A7DA-030A1D62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147" y="861105"/>
              <a:ext cx="1175975" cy="73109"/>
            </a:xfrm>
            <a:custGeom>
              <a:avLst/>
              <a:gdLst>
                <a:gd name="T0" fmla="*/ 0 w 770"/>
                <a:gd name="T1" fmla="*/ 90 h 30"/>
                <a:gd name="T2" fmla="*/ 411 w 770"/>
                <a:gd name="T3" fmla="*/ 62 h 30"/>
                <a:gd name="T4" fmla="*/ 1078 w 770"/>
                <a:gd name="T5" fmla="*/ 62 h 30"/>
                <a:gd name="T6" fmla="*/ 2065 w 770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0" h="30">
                  <a:moveTo>
                    <a:pt x="0" y="30"/>
                  </a:moveTo>
                  <a:cubicBezTo>
                    <a:pt x="0" y="30"/>
                    <a:pt x="92" y="21"/>
                    <a:pt x="153" y="21"/>
                  </a:cubicBezTo>
                  <a:cubicBezTo>
                    <a:pt x="214" y="21"/>
                    <a:pt x="335" y="27"/>
                    <a:pt x="402" y="21"/>
                  </a:cubicBezTo>
                  <a:cubicBezTo>
                    <a:pt x="468" y="15"/>
                    <a:pt x="698" y="14"/>
                    <a:pt x="770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5" name="Freeform 156">
              <a:extLst>
                <a:ext uri="{FF2B5EF4-FFF2-40B4-BE49-F238E27FC236}">
                  <a16:creationId xmlns:a16="http://schemas.microsoft.com/office/drawing/2014/main" id="{9D4AA223-B010-41B7-9A49-CBB7774EF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828768"/>
              <a:ext cx="1311198" cy="552537"/>
            </a:xfrm>
            <a:custGeom>
              <a:avLst/>
              <a:gdLst>
                <a:gd name="T0" fmla="*/ 0 w 859"/>
                <a:gd name="T1" fmla="*/ 589 h 225"/>
                <a:gd name="T2" fmla="*/ 0 w 859"/>
                <a:gd name="T3" fmla="*/ 0 h 225"/>
                <a:gd name="T4" fmla="*/ 2301 w 859"/>
                <a:gd name="T5" fmla="*/ 0 h 225"/>
                <a:gd name="T6" fmla="*/ 2301 w 859"/>
                <a:gd name="T7" fmla="*/ 400 h 225"/>
                <a:gd name="T8" fmla="*/ 2128 w 859"/>
                <a:gd name="T9" fmla="*/ 583 h 225"/>
                <a:gd name="T10" fmla="*/ 1787 w 859"/>
                <a:gd name="T11" fmla="*/ 356 h 225"/>
                <a:gd name="T12" fmla="*/ 1435 w 859"/>
                <a:gd name="T13" fmla="*/ 629 h 225"/>
                <a:gd name="T14" fmla="*/ 1139 w 859"/>
                <a:gd name="T15" fmla="*/ 339 h 225"/>
                <a:gd name="T16" fmla="*/ 846 w 859"/>
                <a:gd name="T17" fmla="*/ 658 h 225"/>
                <a:gd name="T18" fmla="*/ 480 w 859"/>
                <a:gd name="T19" fmla="*/ 475 h 225"/>
                <a:gd name="T20" fmla="*/ 173 w 859"/>
                <a:gd name="T21" fmla="*/ 678 h 225"/>
                <a:gd name="T22" fmla="*/ 0 w 859"/>
                <a:gd name="T23" fmla="*/ 589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9" h="225">
                  <a:moveTo>
                    <a:pt x="0" y="19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59" y="0"/>
                    <a:pt x="859" y="0"/>
                    <a:pt x="859" y="0"/>
                  </a:cubicBezTo>
                  <a:cubicBezTo>
                    <a:pt x="859" y="131"/>
                    <a:pt x="859" y="131"/>
                    <a:pt x="859" y="131"/>
                  </a:cubicBezTo>
                  <a:cubicBezTo>
                    <a:pt x="859" y="131"/>
                    <a:pt x="829" y="191"/>
                    <a:pt x="794" y="191"/>
                  </a:cubicBezTo>
                  <a:cubicBezTo>
                    <a:pt x="759" y="191"/>
                    <a:pt x="723" y="117"/>
                    <a:pt x="667" y="117"/>
                  </a:cubicBezTo>
                  <a:cubicBezTo>
                    <a:pt x="610" y="117"/>
                    <a:pt x="605" y="206"/>
                    <a:pt x="536" y="206"/>
                  </a:cubicBezTo>
                  <a:cubicBezTo>
                    <a:pt x="467" y="206"/>
                    <a:pt x="483" y="111"/>
                    <a:pt x="425" y="111"/>
                  </a:cubicBezTo>
                  <a:cubicBezTo>
                    <a:pt x="368" y="111"/>
                    <a:pt x="408" y="216"/>
                    <a:pt x="316" y="216"/>
                  </a:cubicBezTo>
                  <a:cubicBezTo>
                    <a:pt x="223" y="216"/>
                    <a:pt x="236" y="153"/>
                    <a:pt x="179" y="156"/>
                  </a:cubicBezTo>
                  <a:cubicBezTo>
                    <a:pt x="137" y="158"/>
                    <a:pt x="145" y="218"/>
                    <a:pt x="65" y="222"/>
                  </a:cubicBezTo>
                  <a:cubicBezTo>
                    <a:pt x="12" y="225"/>
                    <a:pt x="0" y="193"/>
                    <a:pt x="0" y="193"/>
                  </a:cubicBezTo>
                  <a:close/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6" name="Freeform 157">
              <a:extLst>
                <a:ext uri="{FF2B5EF4-FFF2-40B4-BE49-F238E27FC236}">
                  <a16:creationId xmlns:a16="http://schemas.microsoft.com/office/drawing/2014/main" id="{E810ED58-B9CA-4B86-B325-43E278018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721343"/>
              <a:ext cx="57819" cy="30931"/>
            </a:xfrm>
            <a:custGeom>
              <a:avLst/>
              <a:gdLst>
                <a:gd name="T0" fmla="*/ 0 w 38"/>
                <a:gd name="T1" fmla="*/ 12 h 13"/>
                <a:gd name="T2" fmla="*/ 54 w 38"/>
                <a:gd name="T3" fmla="*/ 37 h 13"/>
                <a:gd name="T4" fmla="*/ 101 w 3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13">
                  <a:moveTo>
                    <a:pt x="0" y="4"/>
                  </a:moveTo>
                  <a:cubicBezTo>
                    <a:pt x="7" y="5"/>
                    <a:pt x="16" y="6"/>
                    <a:pt x="20" y="13"/>
                  </a:cubicBezTo>
                  <a:cubicBezTo>
                    <a:pt x="24" y="4"/>
                    <a:pt x="35" y="5"/>
                    <a:pt x="38" y="0"/>
                  </a:cubicBezTo>
                </a:path>
              </a:pathLst>
            </a:custGeom>
            <a:noFill/>
            <a:ln w="11113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7" name="Freeform 158">
              <a:extLst>
                <a:ext uri="{FF2B5EF4-FFF2-40B4-BE49-F238E27FC236}">
                  <a16:creationId xmlns:a16="http://schemas.microsoft.com/office/drawing/2014/main" id="{033FC8A4-FE01-4B6C-86EA-C632BF8B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942" y="717745"/>
              <a:ext cx="54090" cy="26713"/>
            </a:xfrm>
            <a:custGeom>
              <a:avLst/>
              <a:gdLst>
                <a:gd name="T0" fmla="*/ 0 w 35"/>
                <a:gd name="T1" fmla="*/ 5 h 11"/>
                <a:gd name="T2" fmla="*/ 51 w 35"/>
                <a:gd name="T3" fmla="*/ 33 h 11"/>
                <a:gd name="T4" fmla="*/ 96 w 35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1">
                  <a:moveTo>
                    <a:pt x="0" y="2"/>
                  </a:moveTo>
                  <a:cubicBezTo>
                    <a:pt x="8" y="4"/>
                    <a:pt x="13" y="4"/>
                    <a:pt x="19" y="11"/>
                  </a:cubicBezTo>
                  <a:cubicBezTo>
                    <a:pt x="23" y="4"/>
                    <a:pt x="27" y="2"/>
                    <a:pt x="3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8" name="Freeform 159">
              <a:extLst>
                <a:ext uri="{FF2B5EF4-FFF2-40B4-BE49-F238E27FC236}">
                  <a16:creationId xmlns:a16="http://schemas.microsoft.com/office/drawing/2014/main" id="{01239BF2-6DAE-4C60-B1DC-8F70E9F5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4419" y="684682"/>
              <a:ext cx="50359" cy="29525"/>
            </a:xfrm>
            <a:custGeom>
              <a:avLst/>
              <a:gdLst>
                <a:gd name="T0" fmla="*/ 0 w 33"/>
                <a:gd name="T1" fmla="*/ 4 h 12"/>
                <a:gd name="T2" fmla="*/ 47 w 33"/>
                <a:gd name="T3" fmla="*/ 37 h 12"/>
                <a:gd name="T4" fmla="*/ 88 w 3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2">
                  <a:moveTo>
                    <a:pt x="0" y="1"/>
                  </a:moveTo>
                  <a:cubicBezTo>
                    <a:pt x="2" y="4"/>
                    <a:pt x="13" y="8"/>
                    <a:pt x="18" y="12"/>
                  </a:cubicBezTo>
                  <a:cubicBezTo>
                    <a:pt x="20" y="5"/>
                    <a:pt x="27" y="2"/>
                    <a:pt x="3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79" name="Freeform 160">
              <a:extLst>
                <a:ext uri="{FF2B5EF4-FFF2-40B4-BE49-F238E27FC236}">
                  <a16:creationId xmlns:a16="http://schemas.microsoft.com/office/drawing/2014/main" id="{3736093A-60D5-4FC7-B56C-9683F679D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321" y="641777"/>
              <a:ext cx="47561" cy="32337"/>
            </a:xfrm>
            <a:custGeom>
              <a:avLst/>
              <a:gdLst>
                <a:gd name="T0" fmla="*/ 0 w 31"/>
                <a:gd name="T1" fmla="*/ 7 h 13"/>
                <a:gd name="T2" fmla="*/ 46 w 31"/>
                <a:gd name="T3" fmla="*/ 41 h 13"/>
                <a:gd name="T4" fmla="*/ 84 w 3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13">
                  <a:moveTo>
                    <a:pt x="0" y="2"/>
                  </a:moveTo>
                  <a:cubicBezTo>
                    <a:pt x="3" y="0"/>
                    <a:pt x="13" y="9"/>
                    <a:pt x="17" y="13"/>
                  </a:cubicBezTo>
                  <a:cubicBezTo>
                    <a:pt x="19" y="6"/>
                    <a:pt x="25" y="2"/>
                    <a:pt x="31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0" name="Freeform 161">
              <a:extLst>
                <a:ext uri="{FF2B5EF4-FFF2-40B4-BE49-F238E27FC236}">
                  <a16:creationId xmlns:a16="http://schemas.microsoft.com/office/drawing/2014/main" id="{088DC085-F14C-42D2-8F0D-E6B434B6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3449" y="683490"/>
              <a:ext cx="49427" cy="26713"/>
            </a:xfrm>
            <a:custGeom>
              <a:avLst/>
              <a:gdLst>
                <a:gd name="T0" fmla="*/ 0 w 32"/>
                <a:gd name="T1" fmla="*/ 3 h 11"/>
                <a:gd name="T2" fmla="*/ 51 w 32"/>
                <a:gd name="T3" fmla="*/ 33 h 11"/>
                <a:gd name="T4" fmla="*/ 88 w 32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1">
                  <a:moveTo>
                    <a:pt x="0" y="1"/>
                  </a:moveTo>
                  <a:cubicBezTo>
                    <a:pt x="4" y="0"/>
                    <a:pt x="16" y="6"/>
                    <a:pt x="19" y="11"/>
                  </a:cubicBezTo>
                  <a:cubicBezTo>
                    <a:pt x="21" y="5"/>
                    <a:pt x="27" y="3"/>
                    <a:pt x="32" y="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1" name="Freeform 162">
              <a:extLst>
                <a:ext uri="{FF2B5EF4-FFF2-40B4-BE49-F238E27FC236}">
                  <a16:creationId xmlns:a16="http://schemas.microsoft.com/office/drawing/2014/main" id="{D2584493-43EC-4082-B5CB-27AE982C0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136" y="700826"/>
              <a:ext cx="52224" cy="25307"/>
            </a:xfrm>
            <a:custGeom>
              <a:avLst/>
              <a:gdLst>
                <a:gd name="T0" fmla="*/ 0 w 34"/>
                <a:gd name="T1" fmla="*/ 7 h 10"/>
                <a:gd name="T2" fmla="*/ 43 w 34"/>
                <a:gd name="T3" fmla="*/ 32 h 10"/>
                <a:gd name="T4" fmla="*/ 92 w 3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0">
                  <a:moveTo>
                    <a:pt x="0" y="2"/>
                  </a:moveTo>
                  <a:cubicBezTo>
                    <a:pt x="7" y="1"/>
                    <a:pt x="11" y="6"/>
                    <a:pt x="16" y="10"/>
                  </a:cubicBezTo>
                  <a:cubicBezTo>
                    <a:pt x="19" y="5"/>
                    <a:pt x="30" y="0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2" name="Freeform 163">
              <a:extLst>
                <a:ext uri="{FF2B5EF4-FFF2-40B4-BE49-F238E27FC236}">
                  <a16:creationId xmlns:a16="http://schemas.microsoft.com/office/drawing/2014/main" id="{575D3A74-3250-464E-838D-A912F554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26" y="1406612"/>
              <a:ext cx="1305603" cy="119505"/>
            </a:xfrm>
            <a:custGeom>
              <a:avLst/>
              <a:gdLst>
                <a:gd name="T0" fmla="*/ 0 w 855"/>
                <a:gd name="T1" fmla="*/ 42 h 49"/>
                <a:gd name="T2" fmla="*/ 260 w 855"/>
                <a:gd name="T3" fmla="*/ 49 h 49"/>
                <a:gd name="T4" fmla="*/ 639 w 855"/>
                <a:gd name="T5" fmla="*/ 28 h 49"/>
                <a:gd name="T6" fmla="*/ 1547 w 855"/>
                <a:gd name="T7" fmla="*/ 87 h 49"/>
                <a:gd name="T8" fmla="*/ 2145 w 855"/>
                <a:gd name="T9" fmla="*/ 111 h 49"/>
                <a:gd name="T10" fmla="*/ 2292 w 855"/>
                <a:gd name="T11" fmla="*/ 118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5" h="49">
                  <a:moveTo>
                    <a:pt x="0" y="14"/>
                  </a:moveTo>
                  <a:cubicBezTo>
                    <a:pt x="31" y="25"/>
                    <a:pt x="65" y="18"/>
                    <a:pt x="97" y="16"/>
                  </a:cubicBezTo>
                  <a:cubicBezTo>
                    <a:pt x="144" y="12"/>
                    <a:pt x="191" y="0"/>
                    <a:pt x="238" y="9"/>
                  </a:cubicBezTo>
                  <a:cubicBezTo>
                    <a:pt x="350" y="28"/>
                    <a:pt x="464" y="49"/>
                    <a:pt x="577" y="29"/>
                  </a:cubicBezTo>
                  <a:cubicBezTo>
                    <a:pt x="653" y="16"/>
                    <a:pt x="726" y="14"/>
                    <a:pt x="800" y="37"/>
                  </a:cubicBezTo>
                  <a:cubicBezTo>
                    <a:pt x="813" y="41"/>
                    <a:pt x="847" y="49"/>
                    <a:pt x="855" y="39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3" name="Freeform 164">
              <a:extLst>
                <a:ext uri="{FF2B5EF4-FFF2-40B4-BE49-F238E27FC236}">
                  <a16:creationId xmlns:a16="http://schemas.microsoft.com/office/drawing/2014/main" id="{7BEA6F62-480F-4445-A328-E61E0666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457" y="1147918"/>
              <a:ext cx="812272" cy="316338"/>
            </a:xfrm>
            <a:custGeom>
              <a:avLst/>
              <a:gdLst>
                <a:gd name="T0" fmla="*/ 0 w 532"/>
                <a:gd name="T1" fmla="*/ 392 h 129"/>
                <a:gd name="T2" fmla="*/ 118 w 532"/>
                <a:gd name="T3" fmla="*/ 323 h 129"/>
                <a:gd name="T4" fmla="*/ 214 w 532"/>
                <a:gd name="T5" fmla="*/ 140 h 129"/>
                <a:gd name="T6" fmla="*/ 454 w 532"/>
                <a:gd name="T7" fmla="*/ 258 h 129"/>
                <a:gd name="T8" fmla="*/ 648 w 532"/>
                <a:gd name="T9" fmla="*/ 310 h 129"/>
                <a:gd name="T10" fmla="*/ 855 w 532"/>
                <a:gd name="T11" fmla="*/ 188 h 129"/>
                <a:gd name="T12" fmla="*/ 1094 w 532"/>
                <a:gd name="T13" fmla="*/ 265 h 129"/>
                <a:gd name="T14" fmla="*/ 1257 w 532"/>
                <a:gd name="T15" fmla="*/ 277 h 129"/>
                <a:gd name="T16" fmla="*/ 1426 w 532"/>
                <a:gd name="T17" fmla="*/ 155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2" h="129">
                  <a:moveTo>
                    <a:pt x="0" y="129"/>
                  </a:moveTo>
                  <a:cubicBezTo>
                    <a:pt x="16" y="127"/>
                    <a:pt x="34" y="114"/>
                    <a:pt x="44" y="106"/>
                  </a:cubicBezTo>
                  <a:cubicBezTo>
                    <a:pt x="62" y="90"/>
                    <a:pt x="67" y="65"/>
                    <a:pt x="80" y="46"/>
                  </a:cubicBezTo>
                  <a:cubicBezTo>
                    <a:pt x="110" y="0"/>
                    <a:pt x="145" y="63"/>
                    <a:pt x="169" y="85"/>
                  </a:cubicBezTo>
                  <a:cubicBezTo>
                    <a:pt x="188" y="103"/>
                    <a:pt x="217" y="109"/>
                    <a:pt x="242" y="102"/>
                  </a:cubicBezTo>
                  <a:cubicBezTo>
                    <a:pt x="270" y="93"/>
                    <a:pt x="289" y="61"/>
                    <a:pt x="319" y="62"/>
                  </a:cubicBezTo>
                  <a:cubicBezTo>
                    <a:pt x="349" y="63"/>
                    <a:pt x="379" y="81"/>
                    <a:pt x="408" y="87"/>
                  </a:cubicBezTo>
                  <a:cubicBezTo>
                    <a:pt x="428" y="90"/>
                    <a:pt x="449" y="92"/>
                    <a:pt x="469" y="91"/>
                  </a:cubicBezTo>
                  <a:cubicBezTo>
                    <a:pt x="490" y="89"/>
                    <a:pt x="531" y="75"/>
                    <a:pt x="532" y="51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4" name="Freeform 165">
              <a:extLst>
                <a:ext uri="{FF2B5EF4-FFF2-40B4-BE49-F238E27FC236}">
                  <a16:creationId xmlns:a16="http://schemas.microsoft.com/office/drawing/2014/main" id="{31D75661-195B-46D2-A65D-E482080E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334909"/>
              <a:ext cx="397276" cy="142001"/>
            </a:xfrm>
            <a:custGeom>
              <a:avLst/>
              <a:gdLst>
                <a:gd name="T0" fmla="*/ 698 w 260"/>
                <a:gd name="T1" fmla="*/ 0 h 58"/>
                <a:gd name="T2" fmla="*/ 639 w 260"/>
                <a:gd name="T3" fmla="*/ 40 h 58"/>
                <a:gd name="T4" fmla="*/ 534 w 260"/>
                <a:gd name="T5" fmla="*/ 89 h 58"/>
                <a:gd name="T6" fmla="*/ 264 w 260"/>
                <a:gd name="T7" fmla="*/ 110 h 58"/>
                <a:gd name="T8" fmla="*/ 0 w 260"/>
                <a:gd name="T9" fmla="*/ 17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58">
                  <a:moveTo>
                    <a:pt x="260" y="0"/>
                  </a:moveTo>
                  <a:cubicBezTo>
                    <a:pt x="254" y="6"/>
                    <a:pt x="245" y="9"/>
                    <a:pt x="238" y="13"/>
                  </a:cubicBezTo>
                  <a:cubicBezTo>
                    <a:pt x="226" y="21"/>
                    <a:pt x="213" y="26"/>
                    <a:pt x="199" y="29"/>
                  </a:cubicBezTo>
                  <a:cubicBezTo>
                    <a:pt x="167" y="36"/>
                    <a:pt x="131" y="37"/>
                    <a:pt x="98" y="36"/>
                  </a:cubicBezTo>
                  <a:cubicBezTo>
                    <a:pt x="63" y="36"/>
                    <a:pt x="27" y="43"/>
                    <a:pt x="0" y="58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5" name="Freeform 166">
              <a:extLst>
                <a:ext uri="{FF2B5EF4-FFF2-40B4-BE49-F238E27FC236}">
                  <a16:creationId xmlns:a16="http://schemas.microsoft.com/office/drawing/2014/main" id="{FBBB235D-A336-4251-AFB7-C652F397F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496593"/>
              <a:ext cx="801081" cy="161684"/>
            </a:xfrm>
            <a:custGeom>
              <a:avLst/>
              <a:gdLst>
                <a:gd name="T0" fmla="*/ 0 w 525"/>
                <a:gd name="T1" fmla="*/ 200 h 66"/>
                <a:gd name="T2" fmla="*/ 110 w 525"/>
                <a:gd name="T3" fmla="*/ 127 h 66"/>
                <a:gd name="T4" fmla="*/ 396 w 525"/>
                <a:gd name="T5" fmla="*/ 85 h 66"/>
                <a:gd name="T6" fmla="*/ 717 w 525"/>
                <a:gd name="T7" fmla="*/ 139 h 66"/>
                <a:gd name="T8" fmla="*/ 1031 w 525"/>
                <a:gd name="T9" fmla="*/ 155 h 66"/>
                <a:gd name="T10" fmla="*/ 1293 w 525"/>
                <a:gd name="T11" fmla="*/ 61 h 66"/>
                <a:gd name="T12" fmla="*/ 1405 w 525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66">
                  <a:moveTo>
                    <a:pt x="0" y="66"/>
                  </a:moveTo>
                  <a:cubicBezTo>
                    <a:pt x="12" y="64"/>
                    <a:pt x="28" y="47"/>
                    <a:pt x="41" y="42"/>
                  </a:cubicBezTo>
                  <a:cubicBezTo>
                    <a:pt x="74" y="26"/>
                    <a:pt x="112" y="25"/>
                    <a:pt x="148" y="28"/>
                  </a:cubicBezTo>
                  <a:cubicBezTo>
                    <a:pt x="189" y="31"/>
                    <a:pt x="227" y="42"/>
                    <a:pt x="268" y="46"/>
                  </a:cubicBezTo>
                  <a:cubicBezTo>
                    <a:pt x="306" y="50"/>
                    <a:pt x="346" y="53"/>
                    <a:pt x="385" y="51"/>
                  </a:cubicBezTo>
                  <a:cubicBezTo>
                    <a:pt x="421" y="49"/>
                    <a:pt x="451" y="35"/>
                    <a:pt x="483" y="20"/>
                  </a:cubicBezTo>
                  <a:cubicBezTo>
                    <a:pt x="496" y="14"/>
                    <a:pt x="511" y="3"/>
                    <a:pt x="525" y="0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6" name="Freeform 167">
              <a:extLst>
                <a:ext uri="{FF2B5EF4-FFF2-40B4-BE49-F238E27FC236}">
                  <a16:creationId xmlns:a16="http://schemas.microsoft.com/office/drawing/2014/main" id="{6CD09908-F5A3-43F1-A3B3-31BD8B9FE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411" y="1590791"/>
              <a:ext cx="673318" cy="56238"/>
            </a:xfrm>
            <a:custGeom>
              <a:avLst/>
              <a:gdLst>
                <a:gd name="T0" fmla="*/ 0 w 441"/>
                <a:gd name="T1" fmla="*/ 28 h 23"/>
                <a:gd name="T2" fmla="*/ 277 w 441"/>
                <a:gd name="T3" fmla="*/ 9 h 23"/>
                <a:gd name="T4" fmla="*/ 483 w 441"/>
                <a:gd name="T5" fmla="*/ 17 h 23"/>
                <a:gd name="T6" fmla="*/ 719 w 441"/>
                <a:gd name="T7" fmla="*/ 16 h 23"/>
                <a:gd name="T8" fmla="*/ 1061 w 441"/>
                <a:gd name="T9" fmla="*/ 52 h 23"/>
                <a:gd name="T10" fmla="*/ 1182 w 441"/>
                <a:gd name="T11" fmla="*/ 64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3">
                  <a:moveTo>
                    <a:pt x="0" y="9"/>
                  </a:moveTo>
                  <a:cubicBezTo>
                    <a:pt x="32" y="0"/>
                    <a:pt x="69" y="3"/>
                    <a:pt x="103" y="3"/>
                  </a:cubicBezTo>
                  <a:cubicBezTo>
                    <a:pt x="129" y="3"/>
                    <a:pt x="154" y="5"/>
                    <a:pt x="180" y="6"/>
                  </a:cubicBezTo>
                  <a:cubicBezTo>
                    <a:pt x="209" y="7"/>
                    <a:pt x="238" y="5"/>
                    <a:pt x="268" y="5"/>
                  </a:cubicBezTo>
                  <a:cubicBezTo>
                    <a:pt x="311" y="5"/>
                    <a:pt x="355" y="8"/>
                    <a:pt x="396" y="17"/>
                  </a:cubicBezTo>
                  <a:cubicBezTo>
                    <a:pt x="413" y="21"/>
                    <a:pt x="425" y="23"/>
                    <a:pt x="441" y="21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7" name="Freeform 168">
              <a:extLst>
                <a:ext uri="{FF2B5EF4-FFF2-40B4-BE49-F238E27FC236}">
                  <a16:creationId xmlns:a16="http://schemas.microsoft.com/office/drawing/2014/main" id="{8476E54E-3097-4250-96CF-6E5CFD04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3224" y="1240710"/>
              <a:ext cx="212627" cy="199645"/>
            </a:xfrm>
            <a:custGeom>
              <a:avLst/>
              <a:gdLst>
                <a:gd name="T0" fmla="*/ 374 w 139"/>
                <a:gd name="T1" fmla="*/ 249 h 81"/>
                <a:gd name="T2" fmla="*/ 0 w 139"/>
                <a:gd name="T3" fmla="*/ 142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9" h="81">
                  <a:moveTo>
                    <a:pt x="139" y="81"/>
                  </a:moveTo>
                  <a:cubicBezTo>
                    <a:pt x="95" y="75"/>
                    <a:pt x="43" y="0"/>
                    <a:pt x="0" y="46"/>
                  </a:cubicBezTo>
                </a:path>
              </a:pathLst>
            </a:custGeom>
            <a:noFill/>
            <a:ln w="11113" cap="rnd">
              <a:solidFill>
                <a:srgbClr val="0ABDD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8" name="Freeform 169">
              <a:extLst>
                <a:ext uri="{FF2B5EF4-FFF2-40B4-BE49-F238E27FC236}">
                  <a16:creationId xmlns:a16="http://schemas.microsoft.com/office/drawing/2014/main" id="{7C92168A-D314-417C-9D81-1EE1BCA99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372" y="1042472"/>
              <a:ext cx="218222" cy="118100"/>
            </a:xfrm>
            <a:custGeom>
              <a:avLst/>
              <a:gdLst>
                <a:gd name="T0" fmla="*/ 383 w 143"/>
                <a:gd name="T1" fmla="*/ 0 h 48"/>
                <a:gd name="T2" fmla="*/ 147 w 143"/>
                <a:gd name="T3" fmla="*/ 126 h 48"/>
                <a:gd name="T4" fmla="*/ 0 w 143"/>
                <a:gd name="T5" fmla="*/ 49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48">
                  <a:moveTo>
                    <a:pt x="143" y="0"/>
                  </a:moveTo>
                  <a:cubicBezTo>
                    <a:pt x="118" y="20"/>
                    <a:pt x="90" y="48"/>
                    <a:pt x="55" y="41"/>
                  </a:cubicBezTo>
                  <a:cubicBezTo>
                    <a:pt x="35" y="38"/>
                    <a:pt x="21" y="19"/>
                    <a:pt x="0" y="1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A838BAB5-B724-49ED-9426-0E0687E72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882" y="1076214"/>
              <a:ext cx="235008" cy="153248"/>
            </a:xfrm>
            <a:custGeom>
              <a:avLst/>
              <a:gdLst>
                <a:gd name="T0" fmla="*/ 0 w 154"/>
                <a:gd name="T1" fmla="*/ 0 h 62"/>
                <a:gd name="T2" fmla="*/ 232 w 154"/>
                <a:gd name="T3" fmla="*/ 167 h 62"/>
                <a:gd name="T4" fmla="*/ 412 w 154"/>
                <a:gd name="T5" fmla="*/ 33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4" h="62">
                  <a:moveTo>
                    <a:pt x="0" y="0"/>
                  </a:moveTo>
                  <a:cubicBezTo>
                    <a:pt x="23" y="23"/>
                    <a:pt x="51" y="62"/>
                    <a:pt x="87" y="54"/>
                  </a:cubicBezTo>
                  <a:cubicBezTo>
                    <a:pt x="113" y="48"/>
                    <a:pt x="133" y="24"/>
                    <a:pt x="154" y="1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9EB2FE84-39EE-4B12-8D25-C03850C22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6066" y="1108551"/>
              <a:ext cx="265783" cy="142001"/>
            </a:xfrm>
            <a:custGeom>
              <a:avLst/>
              <a:gdLst>
                <a:gd name="T0" fmla="*/ 467 w 174"/>
                <a:gd name="T1" fmla="*/ 0 h 58"/>
                <a:gd name="T2" fmla="*/ 432 w 174"/>
                <a:gd name="T3" fmla="*/ 70 h 58"/>
                <a:gd name="T4" fmla="*/ 357 w 174"/>
                <a:gd name="T5" fmla="*/ 148 h 58"/>
                <a:gd name="T6" fmla="*/ 231 w 174"/>
                <a:gd name="T7" fmla="*/ 171 h 58"/>
                <a:gd name="T8" fmla="*/ 0 w 174"/>
                <a:gd name="T9" fmla="*/ 6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58">
                  <a:moveTo>
                    <a:pt x="174" y="0"/>
                  </a:moveTo>
                  <a:cubicBezTo>
                    <a:pt x="169" y="2"/>
                    <a:pt x="164" y="17"/>
                    <a:pt x="161" y="23"/>
                  </a:cubicBezTo>
                  <a:cubicBezTo>
                    <a:pt x="153" y="34"/>
                    <a:pt x="145" y="43"/>
                    <a:pt x="133" y="49"/>
                  </a:cubicBezTo>
                  <a:cubicBezTo>
                    <a:pt x="118" y="56"/>
                    <a:pt x="102" y="58"/>
                    <a:pt x="86" y="56"/>
                  </a:cubicBezTo>
                  <a:cubicBezTo>
                    <a:pt x="56" y="51"/>
                    <a:pt x="25" y="36"/>
                    <a:pt x="0" y="2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id="{DF92215E-D6F5-454B-A46C-1B17B1CF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701" y="1066373"/>
              <a:ext cx="203301" cy="137783"/>
            </a:xfrm>
            <a:custGeom>
              <a:avLst/>
              <a:gdLst>
                <a:gd name="T0" fmla="*/ 0 w 133"/>
                <a:gd name="T1" fmla="*/ 130 h 56"/>
                <a:gd name="T2" fmla="*/ 193 w 133"/>
                <a:gd name="T3" fmla="*/ 56 h 56"/>
                <a:gd name="T4" fmla="*/ 357 w 133"/>
                <a:gd name="T5" fmla="*/ 0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3" h="56">
                  <a:moveTo>
                    <a:pt x="0" y="42"/>
                  </a:moveTo>
                  <a:cubicBezTo>
                    <a:pt x="24" y="56"/>
                    <a:pt x="52" y="29"/>
                    <a:pt x="72" y="18"/>
                  </a:cubicBezTo>
                  <a:cubicBezTo>
                    <a:pt x="92" y="8"/>
                    <a:pt x="110" y="0"/>
                    <a:pt x="133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id="{F17B3019-96D4-4EF2-AB03-D9283968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4607" y="1049501"/>
              <a:ext cx="175324" cy="64674"/>
            </a:xfrm>
            <a:custGeom>
              <a:avLst/>
              <a:gdLst>
                <a:gd name="T0" fmla="*/ 0 w 115"/>
                <a:gd name="T1" fmla="*/ 73 h 26"/>
                <a:gd name="T2" fmla="*/ 93 w 115"/>
                <a:gd name="T3" fmla="*/ 50 h 26"/>
                <a:gd name="T4" fmla="*/ 185 w 115"/>
                <a:gd name="T5" fmla="*/ 21 h 26"/>
                <a:gd name="T6" fmla="*/ 307 w 11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" h="26">
                  <a:moveTo>
                    <a:pt x="0" y="23"/>
                  </a:moveTo>
                  <a:cubicBezTo>
                    <a:pt x="11" y="26"/>
                    <a:pt x="25" y="19"/>
                    <a:pt x="35" y="16"/>
                  </a:cubicBezTo>
                  <a:cubicBezTo>
                    <a:pt x="47" y="13"/>
                    <a:pt x="57" y="9"/>
                    <a:pt x="69" y="7"/>
                  </a:cubicBezTo>
                  <a:cubicBezTo>
                    <a:pt x="75" y="5"/>
                    <a:pt x="114" y="2"/>
                    <a:pt x="115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id="{A3AAD1E8-5971-45BE-8D52-6171F0F6C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1219" y="1055125"/>
              <a:ext cx="195841" cy="66079"/>
            </a:xfrm>
            <a:custGeom>
              <a:avLst/>
              <a:gdLst>
                <a:gd name="T0" fmla="*/ 345 w 128"/>
                <a:gd name="T1" fmla="*/ 49 h 27"/>
                <a:gd name="T2" fmla="*/ 138 w 128"/>
                <a:gd name="T3" fmla="*/ 37 h 27"/>
                <a:gd name="T4" fmla="*/ 0 w 128"/>
                <a:gd name="T5" fmla="*/ 1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27">
                  <a:moveTo>
                    <a:pt x="128" y="16"/>
                  </a:moveTo>
                  <a:cubicBezTo>
                    <a:pt x="103" y="27"/>
                    <a:pt x="71" y="20"/>
                    <a:pt x="51" y="12"/>
                  </a:cubicBezTo>
                  <a:cubicBezTo>
                    <a:pt x="38" y="6"/>
                    <a:pt x="13" y="0"/>
                    <a:pt x="0" y="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id="{8716DE62-7034-4F13-ADAE-9CF74FA2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9481" y="1108551"/>
              <a:ext cx="201436" cy="108258"/>
            </a:xfrm>
            <a:custGeom>
              <a:avLst/>
              <a:gdLst>
                <a:gd name="T0" fmla="*/ 353 w 132"/>
                <a:gd name="T1" fmla="*/ 0 h 44"/>
                <a:gd name="T2" fmla="*/ 257 w 132"/>
                <a:gd name="T3" fmla="*/ 46 h 44"/>
                <a:gd name="T4" fmla="*/ 164 w 132"/>
                <a:gd name="T5" fmla="*/ 105 h 44"/>
                <a:gd name="T6" fmla="*/ 0 w 132"/>
                <a:gd name="T7" fmla="*/ 130 h 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4">
                  <a:moveTo>
                    <a:pt x="132" y="0"/>
                  </a:moveTo>
                  <a:cubicBezTo>
                    <a:pt x="123" y="8"/>
                    <a:pt x="106" y="9"/>
                    <a:pt x="96" y="15"/>
                  </a:cubicBezTo>
                  <a:cubicBezTo>
                    <a:pt x="84" y="20"/>
                    <a:pt x="73" y="29"/>
                    <a:pt x="61" y="34"/>
                  </a:cubicBezTo>
                  <a:cubicBezTo>
                    <a:pt x="41" y="44"/>
                    <a:pt x="21" y="44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id="{E8F64B8F-4D6E-4515-9CF5-AEE6F5AB7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451" y="1183067"/>
              <a:ext cx="206099" cy="89981"/>
            </a:xfrm>
            <a:custGeom>
              <a:avLst/>
              <a:gdLst>
                <a:gd name="T0" fmla="*/ 362 w 135"/>
                <a:gd name="T1" fmla="*/ 0 h 37"/>
                <a:gd name="T2" fmla="*/ 282 w 135"/>
                <a:gd name="T3" fmla="*/ 54 h 37"/>
                <a:gd name="T4" fmla="*/ 172 w 135"/>
                <a:gd name="T5" fmla="*/ 90 h 37"/>
                <a:gd name="T6" fmla="*/ 0 w 135"/>
                <a:gd name="T7" fmla="*/ 86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37">
                  <a:moveTo>
                    <a:pt x="135" y="0"/>
                  </a:moveTo>
                  <a:cubicBezTo>
                    <a:pt x="124" y="0"/>
                    <a:pt x="115" y="12"/>
                    <a:pt x="105" y="18"/>
                  </a:cubicBezTo>
                  <a:cubicBezTo>
                    <a:pt x="92" y="24"/>
                    <a:pt x="78" y="28"/>
                    <a:pt x="64" y="30"/>
                  </a:cubicBezTo>
                  <a:cubicBezTo>
                    <a:pt x="45" y="32"/>
                    <a:pt x="17" y="37"/>
                    <a:pt x="0" y="2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id="{650C86DB-D5FC-4D89-AFAC-34B57F7D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1184472"/>
              <a:ext cx="170661" cy="49208"/>
            </a:xfrm>
            <a:custGeom>
              <a:avLst/>
              <a:gdLst>
                <a:gd name="T0" fmla="*/ 299 w 112"/>
                <a:gd name="T1" fmla="*/ 49 h 20"/>
                <a:gd name="T2" fmla="*/ 219 w 112"/>
                <a:gd name="T3" fmla="*/ 58 h 20"/>
                <a:gd name="T4" fmla="*/ 121 w 112"/>
                <a:gd name="T5" fmla="*/ 32 h 20"/>
                <a:gd name="T6" fmla="*/ 33 w 112"/>
                <a:gd name="T7" fmla="*/ 7 h 20"/>
                <a:gd name="T8" fmla="*/ 0 w 11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2" h="20">
                  <a:moveTo>
                    <a:pt x="112" y="16"/>
                  </a:moveTo>
                  <a:cubicBezTo>
                    <a:pt x="102" y="18"/>
                    <a:pt x="92" y="20"/>
                    <a:pt x="82" y="19"/>
                  </a:cubicBezTo>
                  <a:cubicBezTo>
                    <a:pt x="69" y="19"/>
                    <a:pt x="57" y="13"/>
                    <a:pt x="45" y="10"/>
                  </a:cubicBezTo>
                  <a:cubicBezTo>
                    <a:pt x="34" y="7"/>
                    <a:pt x="23" y="3"/>
                    <a:pt x="12" y="2"/>
                  </a:cubicBezTo>
                  <a:cubicBezTo>
                    <a:pt x="9" y="1"/>
                    <a:pt x="2" y="1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id="{AC37D327-FC1C-44F1-8774-FAC130A6E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5706" y="1121205"/>
              <a:ext cx="270446" cy="32337"/>
            </a:xfrm>
            <a:custGeom>
              <a:avLst/>
              <a:gdLst>
                <a:gd name="T0" fmla="*/ 475 w 177"/>
                <a:gd name="T1" fmla="*/ 21 h 13"/>
                <a:gd name="T2" fmla="*/ 459 w 177"/>
                <a:gd name="T3" fmla="*/ 19 h 13"/>
                <a:gd name="T4" fmla="*/ 416 w 177"/>
                <a:gd name="T5" fmla="*/ 12 h 13"/>
                <a:gd name="T6" fmla="*/ 328 w 177"/>
                <a:gd name="T7" fmla="*/ 25 h 13"/>
                <a:gd name="T8" fmla="*/ 134 w 177"/>
                <a:gd name="T9" fmla="*/ 32 h 13"/>
                <a:gd name="T10" fmla="*/ 0 w 177"/>
                <a:gd name="T11" fmla="*/ 32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13">
                  <a:moveTo>
                    <a:pt x="177" y="7"/>
                  </a:moveTo>
                  <a:cubicBezTo>
                    <a:pt x="175" y="5"/>
                    <a:pt x="173" y="6"/>
                    <a:pt x="171" y="6"/>
                  </a:cubicBezTo>
                  <a:cubicBezTo>
                    <a:pt x="165" y="5"/>
                    <a:pt x="161" y="4"/>
                    <a:pt x="155" y="4"/>
                  </a:cubicBezTo>
                  <a:cubicBezTo>
                    <a:pt x="144" y="4"/>
                    <a:pt x="133" y="6"/>
                    <a:pt x="122" y="8"/>
                  </a:cubicBezTo>
                  <a:cubicBezTo>
                    <a:pt x="98" y="11"/>
                    <a:pt x="74" y="13"/>
                    <a:pt x="50" y="10"/>
                  </a:cubicBezTo>
                  <a:cubicBezTo>
                    <a:pt x="34" y="9"/>
                    <a:pt x="15" y="0"/>
                    <a:pt x="0" y="1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id="{A67BAA8D-D24F-4B90-A2ED-385816F10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709" y="1145106"/>
              <a:ext cx="234076" cy="47802"/>
            </a:xfrm>
            <a:custGeom>
              <a:avLst/>
              <a:gdLst>
                <a:gd name="T0" fmla="*/ 412 w 153"/>
                <a:gd name="T1" fmla="*/ 4 h 19"/>
                <a:gd name="T2" fmla="*/ 371 w 153"/>
                <a:gd name="T3" fmla="*/ 0 h 19"/>
                <a:gd name="T4" fmla="*/ 290 w 153"/>
                <a:gd name="T5" fmla="*/ 4 h 19"/>
                <a:gd name="T6" fmla="*/ 223 w 153"/>
                <a:gd name="T7" fmla="*/ 25 h 19"/>
                <a:gd name="T8" fmla="*/ 138 w 153"/>
                <a:gd name="T9" fmla="*/ 52 h 19"/>
                <a:gd name="T10" fmla="*/ 0 w 153"/>
                <a:gd name="T11" fmla="*/ 5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" h="19">
                  <a:moveTo>
                    <a:pt x="153" y="1"/>
                  </a:moveTo>
                  <a:cubicBezTo>
                    <a:pt x="147" y="0"/>
                    <a:pt x="142" y="1"/>
                    <a:pt x="138" y="0"/>
                  </a:cubicBezTo>
                  <a:cubicBezTo>
                    <a:pt x="128" y="0"/>
                    <a:pt x="118" y="0"/>
                    <a:pt x="108" y="1"/>
                  </a:cubicBezTo>
                  <a:cubicBezTo>
                    <a:pt x="100" y="3"/>
                    <a:pt x="91" y="6"/>
                    <a:pt x="83" y="8"/>
                  </a:cubicBezTo>
                  <a:cubicBezTo>
                    <a:pt x="73" y="12"/>
                    <a:pt x="62" y="14"/>
                    <a:pt x="51" y="16"/>
                  </a:cubicBezTo>
                  <a:cubicBezTo>
                    <a:pt x="34" y="19"/>
                    <a:pt x="17" y="18"/>
                    <a:pt x="0" y="18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id="{81270C5E-F30D-47AC-A58F-CBD2CE0A1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912" y="1012947"/>
              <a:ext cx="248065" cy="49208"/>
            </a:xfrm>
            <a:custGeom>
              <a:avLst/>
              <a:gdLst>
                <a:gd name="T0" fmla="*/ 0 w 162"/>
                <a:gd name="T1" fmla="*/ 46 h 20"/>
                <a:gd name="T2" fmla="*/ 49 w 162"/>
                <a:gd name="T3" fmla="*/ 16 h 20"/>
                <a:gd name="T4" fmla="*/ 135 w 162"/>
                <a:gd name="T5" fmla="*/ 0 h 20"/>
                <a:gd name="T6" fmla="*/ 319 w 162"/>
                <a:gd name="T7" fmla="*/ 33 h 20"/>
                <a:gd name="T8" fmla="*/ 437 w 162"/>
                <a:gd name="T9" fmla="*/ 6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" h="20">
                  <a:moveTo>
                    <a:pt x="0" y="15"/>
                  </a:moveTo>
                  <a:cubicBezTo>
                    <a:pt x="6" y="12"/>
                    <a:pt x="11" y="7"/>
                    <a:pt x="18" y="5"/>
                  </a:cubicBezTo>
                  <a:cubicBezTo>
                    <a:pt x="28" y="0"/>
                    <a:pt x="39" y="0"/>
                    <a:pt x="50" y="0"/>
                  </a:cubicBezTo>
                  <a:cubicBezTo>
                    <a:pt x="72" y="0"/>
                    <a:pt x="97" y="5"/>
                    <a:pt x="118" y="11"/>
                  </a:cubicBezTo>
                  <a:cubicBezTo>
                    <a:pt x="133" y="14"/>
                    <a:pt x="148" y="17"/>
                    <a:pt x="162" y="2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id="{051222B7-A79F-4D87-9D57-C5C9397A9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27" y="1046689"/>
              <a:ext cx="243402" cy="104040"/>
            </a:xfrm>
            <a:custGeom>
              <a:avLst/>
              <a:gdLst>
                <a:gd name="T0" fmla="*/ 428 w 159"/>
                <a:gd name="T1" fmla="*/ 0 h 42"/>
                <a:gd name="T2" fmla="*/ 404 w 159"/>
                <a:gd name="T3" fmla="*/ 16 h 42"/>
                <a:gd name="T4" fmla="*/ 332 w 159"/>
                <a:gd name="T5" fmla="*/ 19 h 42"/>
                <a:gd name="T6" fmla="*/ 151 w 159"/>
                <a:gd name="T7" fmla="*/ 33 h 42"/>
                <a:gd name="T8" fmla="*/ 43 w 159"/>
                <a:gd name="T9" fmla="*/ 102 h 42"/>
                <a:gd name="T10" fmla="*/ 0 w 159"/>
                <a:gd name="T11" fmla="*/ 13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" h="42">
                  <a:moveTo>
                    <a:pt x="159" y="0"/>
                  </a:moveTo>
                  <a:cubicBezTo>
                    <a:pt x="156" y="1"/>
                    <a:pt x="153" y="4"/>
                    <a:pt x="150" y="5"/>
                  </a:cubicBezTo>
                  <a:cubicBezTo>
                    <a:pt x="141" y="8"/>
                    <a:pt x="132" y="7"/>
                    <a:pt x="123" y="6"/>
                  </a:cubicBezTo>
                  <a:cubicBezTo>
                    <a:pt x="100" y="4"/>
                    <a:pt x="78" y="3"/>
                    <a:pt x="56" y="11"/>
                  </a:cubicBezTo>
                  <a:cubicBezTo>
                    <a:pt x="42" y="16"/>
                    <a:pt x="29" y="24"/>
                    <a:pt x="16" y="33"/>
                  </a:cubicBezTo>
                  <a:cubicBezTo>
                    <a:pt x="12" y="36"/>
                    <a:pt x="5" y="41"/>
                    <a:pt x="0" y="42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id="{313A02AD-B8C0-4BED-B51E-7E1A1F15B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328" y="1095898"/>
              <a:ext cx="207964" cy="49208"/>
            </a:xfrm>
            <a:custGeom>
              <a:avLst/>
              <a:gdLst>
                <a:gd name="T0" fmla="*/ 366 w 136"/>
                <a:gd name="T1" fmla="*/ 61 h 20"/>
                <a:gd name="T2" fmla="*/ 323 w 136"/>
                <a:gd name="T3" fmla="*/ 56 h 20"/>
                <a:gd name="T4" fmla="*/ 253 w 136"/>
                <a:gd name="T5" fmla="*/ 37 h 20"/>
                <a:gd name="T6" fmla="*/ 130 w 136"/>
                <a:gd name="T7" fmla="*/ 9 h 20"/>
                <a:gd name="T8" fmla="*/ 38 w 136"/>
                <a:gd name="T9" fmla="*/ 4 h 20"/>
                <a:gd name="T10" fmla="*/ 0 w 136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0">
                  <a:moveTo>
                    <a:pt x="136" y="20"/>
                  </a:moveTo>
                  <a:cubicBezTo>
                    <a:pt x="132" y="18"/>
                    <a:pt x="125" y="19"/>
                    <a:pt x="120" y="18"/>
                  </a:cubicBezTo>
                  <a:cubicBezTo>
                    <a:pt x="112" y="17"/>
                    <a:pt x="102" y="14"/>
                    <a:pt x="94" y="12"/>
                  </a:cubicBezTo>
                  <a:cubicBezTo>
                    <a:pt x="79" y="8"/>
                    <a:pt x="64" y="5"/>
                    <a:pt x="48" y="3"/>
                  </a:cubicBezTo>
                  <a:cubicBezTo>
                    <a:pt x="37" y="1"/>
                    <a:pt x="26" y="2"/>
                    <a:pt x="14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id="{098F95A5-DA43-427C-BA4E-D00C2B00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911" y="1064967"/>
              <a:ext cx="349715" cy="46397"/>
            </a:xfrm>
            <a:custGeom>
              <a:avLst/>
              <a:gdLst>
                <a:gd name="T0" fmla="*/ 614 w 229"/>
                <a:gd name="T1" fmla="*/ 12 h 19"/>
                <a:gd name="T2" fmla="*/ 596 w 229"/>
                <a:gd name="T3" fmla="*/ 17 h 19"/>
                <a:gd name="T4" fmla="*/ 558 w 229"/>
                <a:gd name="T5" fmla="*/ 21 h 19"/>
                <a:gd name="T6" fmla="*/ 434 w 229"/>
                <a:gd name="T7" fmla="*/ 12 h 19"/>
                <a:gd name="T8" fmla="*/ 319 w 229"/>
                <a:gd name="T9" fmla="*/ 3 h 19"/>
                <a:gd name="T10" fmla="*/ 210 w 229"/>
                <a:gd name="T11" fmla="*/ 12 h 19"/>
                <a:gd name="T12" fmla="*/ 34 w 229"/>
                <a:gd name="T13" fmla="*/ 54 h 19"/>
                <a:gd name="T14" fmla="*/ 0 w 229"/>
                <a:gd name="T15" fmla="*/ 5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9" h="19">
                  <a:moveTo>
                    <a:pt x="229" y="4"/>
                  </a:moveTo>
                  <a:cubicBezTo>
                    <a:pt x="227" y="4"/>
                    <a:pt x="225" y="5"/>
                    <a:pt x="222" y="6"/>
                  </a:cubicBezTo>
                  <a:cubicBezTo>
                    <a:pt x="217" y="7"/>
                    <a:pt x="212" y="7"/>
                    <a:pt x="208" y="7"/>
                  </a:cubicBezTo>
                  <a:cubicBezTo>
                    <a:pt x="193" y="6"/>
                    <a:pt x="177" y="6"/>
                    <a:pt x="162" y="4"/>
                  </a:cubicBezTo>
                  <a:cubicBezTo>
                    <a:pt x="148" y="1"/>
                    <a:pt x="133" y="1"/>
                    <a:pt x="119" y="1"/>
                  </a:cubicBezTo>
                  <a:cubicBezTo>
                    <a:pt x="106" y="0"/>
                    <a:pt x="91" y="1"/>
                    <a:pt x="78" y="4"/>
                  </a:cubicBezTo>
                  <a:cubicBezTo>
                    <a:pt x="56" y="9"/>
                    <a:pt x="35" y="18"/>
                    <a:pt x="13" y="18"/>
                  </a:cubicBezTo>
                  <a:cubicBezTo>
                    <a:pt x="8" y="19"/>
                    <a:pt x="5" y="19"/>
                    <a:pt x="0" y="19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id="{7D29FAA9-AFB6-4188-A095-D9CF69BC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1008729"/>
              <a:ext cx="294693" cy="57644"/>
            </a:xfrm>
            <a:custGeom>
              <a:avLst/>
              <a:gdLst>
                <a:gd name="T0" fmla="*/ 517 w 193"/>
                <a:gd name="T1" fmla="*/ 9 h 24"/>
                <a:gd name="T2" fmla="*/ 386 w 193"/>
                <a:gd name="T3" fmla="*/ 3 h 24"/>
                <a:gd name="T4" fmla="*/ 232 w 193"/>
                <a:gd name="T5" fmla="*/ 38 h 24"/>
                <a:gd name="T6" fmla="*/ 46 w 193"/>
                <a:gd name="T7" fmla="*/ 65 h 24"/>
                <a:gd name="T8" fmla="*/ 0 w 193"/>
                <a:gd name="T9" fmla="*/ 7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24">
                  <a:moveTo>
                    <a:pt x="193" y="3"/>
                  </a:moveTo>
                  <a:cubicBezTo>
                    <a:pt x="177" y="3"/>
                    <a:pt x="161" y="0"/>
                    <a:pt x="144" y="1"/>
                  </a:cubicBezTo>
                  <a:cubicBezTo>
                    <a:pt x="124" y="2"/>
                    <a:pt x="106" y="9"/>
                    <a:pt x="87" y="13"/>
                  </a:cubicBezTo>
                  <a:cubicBezTo>
                    <a:pt x="63" y="18"/>
                    <a:pt x="40" y="20"/>
                    <a:pt x="17" y="22"/>
                  </a:cubicBezTo>
                  <a:cubicBezTo>
                    <a:pt x="12" y="23"/>
                    <a:pt x="5" y="23"/>
                    <a:pt x="0" y="24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id="{94CABF8C-E734-4848-BDA3-23B60AC3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619" y="983422"/>
              <a:ext cx="193975" cy="42178"/>
            </a:xfrm>
            <a:custGeom>
              <a:avLst/>
              <a:gdLst>
                <a:gd name="T0" fmla="*/ 0 w 127"/>
                <a:gd name="T1" fmla="*/ 44 h 17"/>
                <a:gd name="T2" fmla="*/ 118 w 127"/>
                <a:gd name="T3" fmla="*/ 28 h 17"/>
                <a:gd name="T4" fmla="*/ 255 w 127"/>
                <a:gd name="T5" fmla="*/ 4 h 17"/>
                <a:gd name="T6" fmla="*/ 308 w 127"/>
                <a:gd name="T7" fmla="*/ 7 h 17"/>
                <a:gd name="T8" fmla="*/ 341 w 127"/>
                <a:gd name="T9" fmla="*/ 9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">
                  <a:moveTo>
                    <a:pt x="0" y="14"/>
                  </a:moveTo>
                  <a:cubicBezTo>
                    <a:pt x="14" y="17"/>
                    <a:pt x="31" y="12"/>
                    <a:pt x="44" y="9"/>
                  </a:cubicBezTo>
                  <a:cubicBezTo>
                    <a:pt x="61" y="6"/>
                    <a:pt x="78" y="2"/>
                    <a:pt x="95" y="1"/>
                  </a:cubicBezTo>
                  <a:cubicBezTo>
                    <a:pt x="102" y="0"/>
                    <a:pt x="108" y="1"/>
                    <a:pt x="115" y="2"/>
                  </a:cubicBezTo>
                  <a:cubicBezTo>
                    <a:pt x="119" y="2"/>
                    <a:pt x="124" y="2"/>
                    <a:pt x="127" y="3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id="{CB934C9F-19FF-4762-84B6-74E6AE2E5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691" y="1003106"/>
              <a:ext cx="321738" cy="42178"/>
            </a:xfrm>
            <a:custGeom>
              <a:avLst/>
              <a:gdLst>
                <a:gd name="T0" fmla="*/ 564 w 211"/>
                <a:gd name="T1" fmla="*/ 16 h 17"/>
                <a:gd name="T2" fmla="*/ 513 w 211"/>
                <a:gd name="T3" fmla="*/ 16 h 17"/>
                <a:gd name="T4" fmla="*/ 422 w 211"/>
                <a:gd name="T5" fmla="*/ 9 h 17"/>
                <a:gd name="T6" fmla="*/ 302 w 211"/>
                <a:gd name="T7" fmla="*/ 9 h 17"/>
                <a:gd name="T8" fmla="*/ 177 w 211"/>
                <a:gd name="T9" fmla="*/ 7 h 17"/>
                <a:gd name="T10" fmla="*/ 3 w 211"/>
                <a:gd name="T11" fmla="*/ 49 h 17"/>
                <a:gd name="T12" fmla="*/ 0 w 211"/>
                <a:gd name="T13" fmla="*/ 5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7">
                  <a:moveTo>
                    <a:pt x="211" y="5"/>
                  </a:moveTo>
                  <a:cubicBezTo>
                    <a:pt x="206" y="4"/>
                    <a:pt x="197" y="5"/>
                    <a:pt x="192" y="5"/>
                  </a:cubicBezTo>
                  <a:cubicBezTo>
                    <a:pt x="180" y="6"/>
                    <a:pt x="169" y="3"/>
                    <a:pt x="158" y="3"/>
                  </a:cubicBezTo>
                  <a:cubicBezTo>
                    <a:pt x="143" y="3"/>
                    <a:pt x="128" y="4"/>
                    <a:pt x="113" y="3"/>
                  </a:cubicBezTo>
                  <a:cubicBezTo>
                    <a:pt x="97" y="3"/>
                    <a:pt x="81" y="4"/>
                    <a:pt x="66" y="2"/>
                  </a:cubicBezTo>
                  <a:cubicBezTo>
                    <a:pt x="43" y="0"/>
                    <a:pt x="20" y="0"/>
                    <a:pt x="1" y="16"/>
                  </a:cubicBezTo>
                  <a:cubicBezTo>
                    <a:pt x="1" y="16"/>
                    <a:pt x="0" y="17"/>
                    <a:pt x="0" y="17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id="{E79BB5F2-D2B9-4EC0-BB5B-F3DCCA285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193" y="993263"/>
              <a:ext cx="261120" cy="71703"/>
            </a:xfrm>
            <a:custGeom>
              <a:avLst/>
              <a:gdLst>
                <a:gd name="T0" fmla="*/ 458 w 171"/>
                <a:gd name="T1" fmla="*/ 90 h 29"/>
                <a:gd name="T2" fmla="*/ 388 w 171"/>
                <a:gd name="T3" fmla="*/ 90 h 29"/>
                <a:gd name="T4" fmla="*/ 321 w 171"/>
                <a:gd name="T5" fmla="*/ 83 h 29"/>
                <a:gd name="T6" fmla="*/ 206 w 171"/>
                <a:gd name="T7" fmla="*/ 53 h 29"/>
                <a:gd name="T8" fmla="*/ 100 w 171"/>
                <a:gd name="T9" fmla="*/ 21 h 29"/>
                <a:gd name="T10" fmla="*/ 51 w 171"/>
                <a:gd name="T11" fmla="*/ 7 h 29"/>
                <a:gd name="T12" fmla="*/ 3 w 171"/>
                <a:gd name="T13" fmla="*/ 4 h 29"/>
                <a:gd name="T14" fmla="*/ 0 w 17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29">
                  <a:moveTo>
                    <a:pt x="171" y="29"/>
                  </a:moveTo>
                  <a:cubicBezTo>
                    <a:pt x="165" y="25"/>
                    <a:pt x="153" y="29"/>
                    <a:pt x="145" y="29"/>
                  </a:cubicBezTo>
                  <a:cubicBezTo>
                    <a:pt x="137" y="29"/>
                    <a:pt x="128" y="28"/>
                    <a:pt x="120" y="27"/>
                  </a:cubicBezTo>
                  <a:cubicBezTo>
                    <a:pt x="105" y="25"/>
                    <a:pt x="92" y="20"/>
                    <a:pt x="77" y="17"/>
                  </a:cubicBezTo>
                  <a:cubicBezTo>
                    <a:pt x="64" y="14"/>
                    <a:pt x="51" y="9"/>
                    <a:pt x="37" y="7"/>
                  </a:cubicBezTo>
                  <a:cubicBezTo>
                    <a:pt x="31" y="5"/>
                    <a:pt x="25" y="3"/>
                    <a:pt x="19" y="2"/>
                  </a:cubicBezTo>
                  <a:cubicBezTo>
                    <a:pt x="13" y="1"/>
                    <a:pt x="6" y="3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id="{B3ACEE14-3DD3-4720-8231-739D10324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36" y="979204"/>
              <a:ext cx="349715" cy="87169"/>
            </a:xfrm>
            <a:custGeom>
              <a:avLst/>
              <a:gdLst>
                <a:gd name="T0" fmla="*/ 614 w 229"/>
                <a:gd name="T1" fmla="*/ 33 h 36"/>
                <a:gd name="T2" fmla="*/ 424 w 229"/>
                <a:gd name="T3" fmla="*/ 16 h 36"/>
                <a:gd name="T4" fmla="*/ 247 w 229"/>
                <a:gd name="T5" fmla="*/ 9 h 36"/>
                <a:gd name="T6" fmla="*/ 72 w 229"/>
                <a:gd name="T7" fmla="*/ 71 h 36"/>
                <a:gd name="T8" fmla="*/ 0 w 229"/>
                <a:gd name="T9" fmla="*/ 10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9" h="36">
                  <a:moveTo>
                    <a:pt x="229" y="11"/>
                  </a:moveTo>
                  <a:cubicBezTo>
                    <a:pt x="206" y="17"/>
                    <a:pt x="181" y="8"/>
                    <a:pt x="158" y="5"/>
                  </a:cubicBezTo>
                  <a:cubicBezTo>
                    <a:pt x="136" y="1"/>
                    <a:pt x="113" y="0"/>
                    <a:pt x="92" y="3"/>
                  </a:cubicBezTo>
                  <a:cubicBezTo>
                    <a:pt x="69" y="7"/>
                    <a:pt x="48" y="15"/>
                    <a:pt x="27" y="24"/>
                  </a:cubicBezTo>
                  <a:cubicBezTo>
                    <a:pt x="17" y="28"/>
                    <a:pt x="9" y="34"/>
                    <a:pt x="0" y="36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id="{D8BB0922-A6EE-410D-8450-133F4F0BA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339" y="993263"/>
              <a:ext cx="359974" cy="26713"/>
            </a:xfrm>
            <a:custGeom>
              <a:avLst/>
              <a:gdLst>
                <a:gd name="T0" fmla="*/ 0 w 236"/>
                <a:gd name="T1" fmla="*/ 24 h 11"/>
                <a:gd name="T2" fmla="*/ 106 w 236"/>
                <a:gd name="T3" fmla="*/ 16 h 11"/>
                <a:gd name="T4" fmla="*/ 216 w 236"/>
                <a:gd name="T5" fmla="*/ 16 h 11"/>
                <a:gd name="T6" fmla="*/ 433 w 236"/>
                <a:gd name="T7" fmla="*/ 21 h 11"/>
                <a:gd name="T8" fmla="*/ 561 w 236"/>
                <a:gd name="T9" fmla="*/ 3 h 11"/>
                <a:gd name="T10" fmla="*/ 631 w 236"/>
                <a:gd name="T11" fmla="*/ 3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1">
                  <a:moveTo>
                    <a:pt x="0" y="8"/>
                  </a:moveTo>
                  <a:cubicBezTo>
                    <a:pt x="13" y="9"/>
                    <a:pt x="27" y="6"/>
                    <a:pt x="40" y="5"/>
                  </a:cubicBezTo>
                  <a:cubicBezTo>
                    <a:pt x="53" y="4"/>
                    <a:pt x="67" y="3"/>
                    <a:pt x="81" y="5"/>
                  </a:cubicBezTo>
                  <a:cubicBezTo>
                    <a:pt x="109" y="8"/>
                    <a:pt x="134" y="11"/>
                    <a:pt x="162" y="7"/>
                  </a:cubicBezTo>
                  <a:cubicBezTo>
                    <a:pt x="178" y="5"/>
                    <a:pt x="194" y="1"/>
                    <a:pt x="210" y="1"/>
                  </a:cubicBezTo>
                  <a:cubicBezTo>
                    <a:pt x="216" y="1"/>
                    <a:pt x="230" y="0"/>
                    <a:pt x="236" y="1"/>
                  </a:cubicBezTo>
                </a:path>
              </a:pathLst>
            </a:custGeom>
            <a:noFill/>
            <a:ln w="6350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id="{A36ACC6C-7CE3-4671-AD7C-F40FBF4F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314" y="755193"/>
              <a:ext cx="59685" cy="29525"/>
            </a:xfrm>
            <a:custGeom>
              <a:avLst/>
              <a:gdLst>
                <a:gd name="T0" fmla="*/ 8 w 39"/>
                <a:gd name="T1" fmla="*/ 21 h 12"/>
                <a:gd name="T2" fmla="*/ 62 w 39"/>
                <a:gd name="T3" fmla="*/ 28 h 12"/>
                <a:gd name="T4" fmla="*/ 84 w 39"/>
                <a:gd name="T5" fmla="*/ 32 h 12"/>
                <a:gd name="T6" fmla="*/ 105 w 39"/>
                <a:gd name="T7" fmla="*/ 7 h 12"/>
                <a:gd name="T8" fmla="*/ 80 w 39"/>
                <a:gd name="T9" fmla="*/ 9 h 12"/>
                <a:gd name="T10" fmla="*/ 51 w 39"/>
                <a:gd name="T11" fmla="*/ 4 h 12"/>
                <a:gd name="T12" fmla="*/ 0 w 39"/>
                <a:gd name="T13" fmla="*/ 19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2">
                  <a:moveTo>
                    <a:pt x="3" y="7"/>
                  </a:moveTo>
                  <a:cubicBezTo>
                    <a:pt x="10" y="7"/>
                    <a:pt x="17" y="6"/>
                    <a:pt x="23" y="9"/>
                  </a:cubicBezTo>
                  <a:cubicBezTo>
                    <a:pt x="27" y="11"/>
                    <a:pt x="28" y="12"/>
                    <a:pt x="31" y="10"/>
                  </a:cubicBezTo>
                  <a:cubicBezTo>
                    <a:pt x="33" y="8"/>
                    <a:pt x="39" y="4"/>
                    <a:pt x="39" y="2"/>
                  </a:cubicBezTo>
                  <a:cubicBezTo>
                    <a:pt x="36" y="1"/>
                    <a:pt x="33" y="2"/>
                    <a:pt x="30" y="3"/>
                  </a:cubicBezTo>
                  <a:cubicBezTo>
                    <a:pt x="26" y="3"/>
                    <a:pt x="23" y="2"/>
                    <a:pt x="19" y="1"/>
                  </a:cubicBezTo>
                  <a:cubicBezTo>
                    <a:pt x="14" y="0"/>
                    <a:pt x="1" y="1"/>
                    <a:pt x="0" y="6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id="{9E6B2FAE-1800-41D6-BEAC-C013C5A4F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0430" y="657969"/>
              <a:ext cx="52224" cy="44990"/>
            </a:xfrm>
            <a:custGeom>
              <a:avLst/>
              <a:gdLst>
                <a:gd name="T0" fmla="*/ 3 w 34"/>
                <a:gd name="T1" fmla="*/ 25 h 18"/>
                <a:gd name="T2" fmla="*/ 68 w 34"/>
                <a:gd name="T3" fmla="*/ 57 h 18"/>
                <a:gd name="T4" fmla="*/ 92 w 34"/>
                <a:gd name="T5" fmla="*/ 28 h 18"/>
                <a:gd name="T6" fmla="*/ 46 w 34"/>
                <a:gd name="T7" fmla="*/ 12 h 18"/>
                <a:gd name="T8" fmla="*/ 0 w 34"/>
                <a:gd name="T9" fmla="*/ 2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8">
                  <a:moveTo>
                    <a:pt x="1" y="8"/>
                  </a:moveTo>
                  <a:cubicBezTo>
                    <a:pt x="10" y="0"/>
                    <a:pt x="18" y="17"/>
                    <a:pt x="25" y="18"/>
                  </a:cubicBezTo>
                  <a:cubicBezTo>
                    <a:pt x="26" y="14"/>
                    <a:pt x="30" y="11"/>
                    <a:pt x="34" y="9"/>
                  </a:cubicBezTo>
                  <a:cubicBezTo>
                    <a:pt x="26" y="11"/>
                    <a:pt x="23" y="8"/>
                    <a:pt x="17" y="4"/>
                  </a:cubicBezTo>
                  <a:cubicBezTo>
                    <a:pt x="11" y="0"/>
                    <a:pt x="4" y="1"/>
                    <a:pt x="0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id="{7720B985-F1D2-4D63-A3D1-CA03FF99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860" y="620688"/>
              <a:ext cx="41033" cy="33742"/>
            </a:xfrm>
            <a:custGeom>
              <a:avLst/>
              <a:gdLst>
                <a:gd name="T0" fmla="*/ 0 w 27"/>
                <a:gd name="T1" fmla="*/ 24 h 14"/>
                <a:gd name="T2" fmla="*/ 55 w 27"/>
                <a:gd name="T3" fmla="*/ 41 h 14"/>
                <a:gd name="T4" fmla="*/ 68 w 27"/>
                <a:gd name="T5" fmla="*/ 21 h 14"/>
                <a:gd name="T6" fmla="*/ 51 w 27"/>
                <a:gd name="T7" fmla="*/ 12 h 14"/>
                <a:gd name="T8" fmla="*/ 3 w 27"/>
                <a:gd name="T9" fmla="*/ 2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4">
                  <a:moveTo>
                    <a:pt x="0" y="8"/>
                  </a:moveTo>
                  <a:cubicBezTo>
                    <a:pt x="6" y="0"/>
                    <a:pt x="17" y="9"/>
                    <a:pt x="21" y="14"/>
                  </a:cubicBezTo>
                  <a:cubicBezTo>
                    <a:pt x="21" y="13"/>
                    <a:pt x="26" y="8"/>
                    <a:pt x="26" y="7"/>
                  </a:cubicBezTo>
                  <a:cubicBezTo>
                    <a:pt x="27" y="4"/>
                    <a:pt x="22" y="4"/>
                    <a:pt x="19" y="4"/>
                  </a:cubicBezTo>
                  <a:cubicBezTo>
                    <a:pt x="11" y="2"/>
                    <a:pt x="6" y="1"/>
                    <a:pt x="1" y="8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id="{41B6548F-4AA4-44A3-9DAC-DBAF02841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4553" y="721343"/>
              <a:ext cx="45696" cy="42178"/>
            </a:xfrm>
            <a:custGeom>
              <a:avLst/>
              <a:gdLst>
                <a:gd name="T0" fmla="*/ 0 w 30"/>
                <a:gd name="T1" fmla="*/ 34 h 17"/>
                <a:gd name="T2" fmla="*/ 64 w 30"/>
                <a:gd name="T3" fmla="*/ 53 h 17"/>
                <a:gd name="T4" fmla="*/ 80 w 30"/>
                <a:gd name="T5" fmla="*/ 25 h 17"/>
                <a:gd name="T6" fmla="*/ 59 w 30"/>
                <a:gd name="T7" fmla="*/ 21 h 17"/>
                <a:gd name="T8" fmla="*/ 8 w 30"/>
                <a:gd name="T9" fmla="*/ 2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1"/>
                  </a:moveTo>
                  <a:cubicBezTo>
                    <a:pt x="6" y="5"/>
                    <a:pt x="20" y="14"/>
                    <a:pt x="24" y="17"/>
                  </a:cubicBezTo>
                  <a:cubicBezTo>
                    <a:pt x="26" y="16"/>
                    <a:pt x="30" y="11"/>
                    <a:pt x="30" y="8"/>
                  </a:cubicBezTo>
                  <a:cubicBezTo>
                    <a:pt x="30" y="3"/>
                    <a:pt x="25" y="7"/>
                    <a:pt x="22" y="7"/>
                  </a:cubicBezTo>
                  <a:cubicBezTo>
                    <a:pt x="14" y="7"/>
                    <a:pt x="9" y="0"/>
                    <a:pt x="3" y="9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id="{C4067242-432E-419E-AA6F-C23B98CFC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190" y="646935"/>
              <a:ext cx="48494" cy="49208"/>
            </a:xfrm>
            <a:custGeom>
              <a:avLst/>
              <a:gdLst>
                <a:gd name="T0" fmla="*/ 0 w 32"/>
                <a:gd name="T1" fmla="*/ 37 h 20"/>
                <a:gd name="T2" fmla="*/ 46 w 32"/>
                <a:gd name="T3" fmla="*/ 37 h 20"/>
                <a:gd name="T4" fmla="*/ 85 w 32"/>
                <a:gd name="T5" fmla="*/ 33 h 20"/>
                <a:gd name="T6" fmla="*/ 0 w 32"/>
                <a:gd name="T7" fmla="*/ 3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20">
                  <a:moveTo>
                    <a:pt x="0" y="12"/>
                  </a:moveTo>
                  <a:cubicBezTo>
                    <a:pt x="5" y="9"/>
                    <a:pt x="11" y="9"/>
                    <a:pt x="17" y="12"/>
                  </a:cubicBezTo>
                  <a:cubicBezTo>
                    <a:pt x="23" y="14"/>
                    <a:pt x="27" y="20"/>
                    <a:pt x="32" y="11"/>
                  </a:cubicBezTo>
                  <a:cubicBezTo>
                    <a:pt x="19" y="10"/>
                    <a:pt x="10" y="0"/>
                    <a:pt x="0" y="11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id="{5DB7611D-D0AF-4999-BEC4-3DAF6515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810" y="676925"/>
              <a:ext cx="45696" cy="36554"/>
            </a:xfrm>
            <a:custGeom>
              <a:avLst/>
              <a:gdLst>
                <a:gd name="T0" fmla="*/ 0 w 30"/>
                <a:gd name="T1" fmla="*/ 29 h 15"/>
                <a:gd name="T2" fmla="*/ 42 w 30"/>
                <a:gd name="T3" fmla="*/ 29 h 15"/>
                <a:gd name="T4" fmla="*/ 80 w 30"/>
                <a:gd name="T5" fmla="*/ 17 h 15"/>
                <a:gd name="T6" fmla="*/ 38 w 30"/>
                <a:gd name="T7" fmla="*/ 12 h 15"/>
                <a:gd name="T8" fmla="*/ 3 w 30"/>
                <a:gd name="T9" fmla="*/ 2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5">
                  <a:moveTo>
                    <a:pt x="0" y="10"/>
                  </a:moveTo>
                  <a:cubicBezTo>
                    <a:pt x="4" y="4"/>
                    <a:pt x="12" y="8"/>
                    <a:pt x="16" y="10"/>
                  </a:cubicBezTo>
                  <a:cubicBezTo>
                    <a:pt x="24" y="15"/>
                    <a:pt x="22" y="10"/>
                    <a:pt x="30" y="6"/>
                  </a:cubicBezTo>
                  <a:cubicBezTo>
                    <a:pt x="25" y="5"/>
                    <a:pt x="19" y="5"/>
                    <a:pt x="14" y="4"/>
                  </a:cubicBezTo>
                  <a:cubicBezTo>
                    <a:pt x="9" y="3"/>
                    <a:pt x="4" y="0"/>
                    <a:pt x="1" y="7"/>
                  </a:cubicBezTo>
                </a:path>
              </a:pathLst>
            </a:custGeom>
            <a:solidFill>
              <a:srgbClr val="F6B7A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id="{F33609E4-D380-4E53-9022-3538BD007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901" y="748164"/>
              <a:ext cx="31707" cy="36554"/>
            </a:xfrm>
            <a:custGeom>
              <a:avLst/>
              <a:gdLst>
                <a:gd name="T0" fmla="*/ 0 w 21"/>
                <a:gd name="T1" fmla="*/ 3 h 15"/>
                <a:gd name="T2" fmla="*/ 29 w 21"/>
                <a:gd name="T3" fmla="*/ 16 h 15"/>
                <a:gd name="T4" fmla="*/ 45 w 21"/>
                <a:gd name="T5" fmla="*/ 0 h 15"/>
                <a:gd name="T6" fmla="*/ 3 w 21"/>
                <a:gd name="T7" fmla="*/ 9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1"/>
                  </a:moveTo>
                  <a:cubicBezTo>
                    <a:pt x="4" y="3"/>
                    <a:pt x="6" y="6"/>
                    <a:pt x="11" y="5"/>
                  </a:cubicBezTo>
                  <a:cubicBezTo>
                    <a:pt x="14" y="5"/>
                    <a:pt x="17" y="3"/>
                    <a:pt x="17" y="0"/>
                  </a:cubicBezTo>
                  <a:cubicBezTo>
                    <a:pt x="21" y="10"/>
                    <a:pt x="1" y="15"/>
                    <a:pt x="1" y="3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id="{05ADEDCC-2632-4114-AF4D-4FBAB2758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9340" y="707176"/>
              <a:ext cx="25180" cy="26713"/>
            </a:xfrm>
            <a:custGeom>
              <a:avLst/>
              <a:gdLst>
                <a:gd name="T0" fmla="*/ 0 w 16"/>
                <a:gd name="T1" fmla="*/ 5 h 11"/>
                <a:gd name="T2" fmla="*/ 25 w 16"/>
                <a:gd name="T3" fmla="*/ 21 h 11"/>
                <a:gd name="T4" fmla="*/ 46 w 16"/>
                <a:gd name="T5" fmla="*/ 0 h 11"/>
                <a:gd name="T6" fmla="*/ 24 w 16"/>
                <a:gd name="T7" fmla="*/ 33 h 11"/>
                <a:gd name="T8" fmla="*/ 0 w 16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1">
                  <a:moveTo>
                    <a:pt x="0" y="2"/>
                  </a:moveTo>
                  <a:cubicBezTo>
                    <a:pt x="2" y="3"/>
                    <a:pt x="4" y="8"/>
                    <a:pt x="9" y="7"/>
                  </a:cubicBezTo>
                  <a:cubicBezTo>
                    <a:pt x="12" y="6"/>
                    <a:pt x="15" y="3"/>
                    <a:pt x="16" y="0"/>
                  </a:cubicBezTo>
                  <a:cubicBezTo>
                    <a:pt x="16" y="5"/>
                    <a:pt x="15" y="10"/>
                    <a:pt x="8" y="11"/>
                  </a:cubicBezTo>
                  <a:cubicBezTo>
                    <a:pt x="4" y="11"/>
                    <a:pt x="1" y="8"/>
                    <a:pt x="0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id="{928CE8DB-531A-404E-9FAE-9938B7387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174" y="664272"/>
              <a:ext cx="28910" cy="32337"/>
            </a:xfrm>
            <a:custGeom>
              <a:avLst/>
              <a:gdLst>
                <a:gd name="T0" fmla="*/ 0 w 19"/>
                <a:gd name="T1" fmla="*/ 0 h 13"/>
                <a:gd name="T2" fmla="*/ 42 w 19"/>
                <a:gd name="T3" fmla="*/ 0 h 13"/>
                <a:gd name="T4" fmla="*/ 0 w 19"/>
                <a:gd name="T5" fmla="*/ 1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4" y="6"/>
                    <a:pt x="14" y="8"/>
                    <a:pt x="16" y="0"/>
                  </a:cubicBezTo>
                  <a:cubicBezTo>
                    <a:pt x="19" y="8"/>
                    <a:pt x="4" y="13"/>
                    <a:pt x="0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id="{4094662F-BDF0-4D77-95A7-4610DCC0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516" y="754038"/>
              <a:ext cx="30775" cy="36554"/>
            </a:xfrm>
            <a:custGeom>
              <a:avLst/>
              <a:gdLst>
                <a:gd name="T0" fmla="*/ 5 w 20"/>
                <a:gd name="T1" fmla="*/ 0 h 15"/>
                <a:gd name="T2" fmla="*/ 43 w 20"/>
                <a:gd name="T3" fmla="*/ 0 h 15"/>
                <a:gd name="T4" fmla="*/ 3 w 20"/>
                <a:gd name="T5" fmla="*/ 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5">
                  <a:moveTo>
                    <a:pt x="2" y="0"/>
                  </a:moveTo>
                  <a:cubicBezTo>
                    <a:pt x="0" y="2"/>
                    <a:pt x="13" y="9"/>
                    <a:pt x="16" y="0"/>
                  </a:cubicBezTo>
                  <a:cubicBezTo>
                    <a:pt x="20" y="7"/>
                    <a:pt x="1" y="15"/>
                    <a:pt x="1" y="2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id="{341CBAF0-2F47-49A1-B285-EADB34E1E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235" y="703174"/>
              <a:ext cx="37303" cy="36554"/>
            </a:xfrm>
            <a:custGeom>
              <a:avLst/>
              <a:gdLst>
                <a:gd name="T0" fmla="*/ 0 w 24"/>
                <a:gd name="T1" fmla="*/ 0 h 15"/>
                <a:gd name="T2" fmla="*/ 42 w 24"/>
                <a:gd name="T3" fmla="*/ 0 h 15"/>
                <a:gd name="T4" fmla="*/ 12 w 24"/>
                <a:gd name="T5" fmla="*/ 16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3" y="9"/>
                    <a:pt x="14" y="10"/>
                    <a:pt x="15" y="0"/>
                  </a:cubicBezTo>
                  <a:cubicBezTo>
                    <a:pt x="24" y="14"/>
                    <a:pt x="3" y="15"/>
                    <a:pt x="4" y="5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id="{D0DF4736-8D4B-459F-9042-2E74151ED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2" y="723322"/>
              <a:ext cx="33573" cy="43585"/>
            </a:xfrm>
            <a:custGeom>
              <a:avLst/>
              <a:gdLst>
                <a:gd name="T0" fmla="*/ 5 w 22"/>
                <a:gd name="T1" fmla="*/ 0 h 18"/>
                <a:gd name="T2" fmla="*/ 47 w 22"/>
                <a:gd name="T3" fmla="*/ 3 h 18"/>
                <a:gd name="T4" fmla="*/ 11 w 22"/>
                <a:gd name="T5" fmla="*/ 1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8">
                  <a:moveTo>
                    <a:pt x="2" y="0"/>
                  </a:moveTo>
                  <a:cubicBezTo>
                    <a:pt x="6" y="8"/>
                    <a:pt x="14" y="10"/>
                    <a:pt x="18" y="1"/>
                  </a:cubicBezTo>
                  <a:cubicBezTo>
                    <a:pt x="22" y="18"/>
                    <a:pt x="0" y="10"/>
                    <a:pt x="4" y="4"/>
                  </a:cubicBezTo>
                </a:path>
              </a:pathLst>
            </a:custGeom>
            <a:solidFill>
              <a:srgbClr val="F9E5E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id="{8E79C1C0-7D59-4611-8759-CAC2F560D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03" y="1292731"/>
              <a:ext cx="7460" cy="61862"/>
            </a:xfrm>
            <a:custGeom>
              <a:avLst/>
              <a:gdLst>
                <a:gd name="T0" fmla="*/ 13 w 5"/>
                <a:gd name="T1" fmla="*/ 0 h 25"/>
                <a:gd name="T2" fmla="*/ 0 w 5"/>
                <a:gd name="T3" fmla="*/ 7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0"/>
                  </a:moveTo>
                  <a:cubicBezTo>
                    <a:pt x="3" y="8"/>
                    <a:pt x="2" y="17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id="{A55554F5-7850-4006-A6F7-6412872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36" y="1309602"/>
              <a:ext cx="4663" cy="64674"/>
            </a:xfrm>
            <a:custGeom>
              <a:avLst/>
              <a:gdLst>
                <a:gd name="T0" fmla="*/ 8 w 3"/>
                <a:gd name="T1" fmla="*/ 0 h 26"/>
                <a:gd name="T2" fmla="*/ 5 w 3"/>
                <a:gd name="T3" fmla="*/ 81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8"/>
                    <a:pt x="0" y="18"/>
                    <a:pt x="2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id="{ECCD6A22-3F2F-4DAC-B48D-EE9E438B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372" y="1308196"/>
              <a:ext cx="9326" cy="63267"/>
            </a:xfrm>
            <a:custGeom>
              <a:avLst/>
              <a:gdLst>
                <a:gd name="T0" fmla="*/ 0 w 6"/>
                <a:gd name="T1" fmla="*/ 0 h 26"/>
                <a:gd name="T2" fmla="*/ 5 w 6"/>
                <a:gd name="T3" fmla="*/ 29 h 26"/>
                <a:gd name="T4" fmla="*/ 12 w 6"/>
                <a:gd name="T5" fmla="*/ 61 h 26"/>
                <a:gd name="T6" fmla="*/ 17 w 6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1" y="3"/>
                    <a:pt x="1" y="7"/>
                    <a:pt x="2" y="10"/>
                  </a:cubicBezTo>
                  <a:cubicBezTo>
                    <a:pt x="3" y="14"/>
                    <a:pt x="4" y="17"/>
                    <a:pt x="4" y="20"/>
                  </a:cubicBezTo>
                  <a:cubicBezTo>
                    <a:pt x="5" y="22"/>
                    <a:pt x="5" y="25"/>
                    <a:pt x="6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id="{932E8B53-736E-4E0A-BA78-E6DC9E41D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539" y="1292731"/>
              <a:ext cx="18652" cy="56238"/>
            </a:xfrm>
            <a:custGeom>
              <a:avLst/>
              <a:gdLst>
                <a:gd name="T0" fmla="*/ 0 w 12"/>
                <a:gd name="T1" fmla="*/ 0 h 23"/>
                <a:gd name="T2" fmla="*/ 33 w 12"/>
                <a:gd name="T3" fmla="*/ 7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cubicBezTo>
                    <a:pt x="4" y="6"/>
                    <a:pt x="8" y="16"/>
                    <a:pt x="12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id="{8142D0A6-7A71-4BC0-8FBB-DCE8A3C3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314" y="1263206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5" y="5"/>
                    <a:pt x="8" y="12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7" name="Freeform 207">
              <a:extLst>
                <a:ext uri="{FF2B5EF4-FFF2-40B4-BE49-F238E27FC236}">
                  <a16:creationId xmlns:a16="http://schemas.microsoft.com/office/drawing/2014/main" id="{6EAC82B1-CCE8-4FF8-92DA-F6484D130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629" y="1216809"/>
              <a:ext cx="22381" cy="43585"/>
            </a:xfrm>
            <a:custGeom>
              <a:avLst/>
              <a:gdLst>
                <a:gd name="T0" fmla="*/ 0 w 15"/>
                <a:gd name="T1" fmla="*/ 0 h 18"/>
                <a:gd name="T2" fmla="*/ 38 w 15"/>
                <a:gd name="T3" fmla="*/ 5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8">
                  <a:moveTo>
                    <a:pt x="0" y="0"/>
                  </a:moveTo>
                  <a:cubicBezTo>
                    <a:pt x="6" y="5"/>
                    <a:pt x="11" y="13"/>
                    <a:pt x="15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8" name="Freeform 208">
              <a:extLst>
                <a:ext uri="{FF2B5EF4-FFF2-40B4-BE49-F238E27FC236}">
                  <a16:creationId xmlns:a16="http://schemas.microsoft.com/office/drawing/2014/main" id="{7D51A6B5-1A21-40CB-94A2-C85A4954B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673" y="1167601"/>
              <a:ext cx="23315" cy="52020"/>
            </a:xfrm>
            <a:custGeom>
              <a:avLst/>
              <a:gdLst>
                <a:gd name="T0" fmla="*/ 0 w 15"/>
                <a:gd name="T1" fmla="*/ 0 h 21"/>
                <a:gd name="T2" fmla="*/ 42 w 15"/>
                <a:gd name="T3" fmla="*/ 65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cubicBezTo>
                    <a:pt x="8" y="2"/>
                    <a:pt x="9" y="18"/>
                    <a:pt x="15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29" name="Freeform 209">
              <a:extLst>
                <a:ext uri="{FF2B5EF4-FFF2-40B4-BE49-F238E27FC236}">
                  <a16:creationId xmlns:a16="http://schemas.microsoft.com/office/drawing/2014/main" id="{E5A0BC38-8DDF-4CF7-ABF3-AE1EEAD5F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437" y="1145106"/>
              <a:ext cx="5595" cy="67486"/>
            </a:xfrm>
            <a:custGeom>
              <a:avLst/>
              <a:gdLst>
                <a:gd name="T0" fmla="*/ 0 w 4"/>
                <a:gd name="T1" fmla="*/ 0 h 27"/>
                <a:gd name="T2" fmla="*/ 8 w 4"/>
                <a:gd name="T3" fmla="*/ 57 h 27"/>
                <a:gd name="T4" fmla="*/ 9 w 4"/>
                <a:gd name="T5" fmla="*/ 8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2" y="6"/>
                    <a:pt x="2" y="12"/>
                    <a:pt x="3" y="18"/>
                  </a:cubicBezTo>
                  <a:cubicBezTo>
                    <a:pt x="3" y="21"/>
                    <a:pt x="3" y="25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0" name="Freeform 210">
              <a:extLst>
                <a:ext uri="{FF2B5EF4-FFF2-40B4-BE49-F238E27FC236}">
                  <a16:creationId xmlns:a16="http://schemas.microsoft.com/office/drawing/2014/main" id="{34ACCED8-D8DF-4316-98F7-2102D2953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8347" y="1154947"/>
              <a:ext cx="10258" cy="57644"/>
            </a:xfrm>
            <a:custGeom>
              <a:avLst/>
              <a:gdLst>
                <a:gd name="T0" fmla="*/ 13 w 7"/>
                <a:gd name="T1" fmla="*/ 0 h 23"/>
                <a:gd name="T2" fmla="*/ 5 w 7"/>
                <a:gd name="T3" fmla="*/ 48 h 23"/>
                <a:gd name="T4" fmla="*/ 0 w 7"/>
                <a:gd name="T5" fmla="*/ 7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3">
                  <a:moveTo>
                    <a:pt x="5" y="0"/>
                  </a:moveTo>
                  <a:cubicBezTo>
                    <a:pt x="7" y="3"/>
                    <a:pt x="3" y="11"/>
                    <a:pt x="2" y="15"/>
                  </a:cubicBezTo>
                  <a:cubicBezTo>
                    <a:pt x="1" y="18"/>
                    <a:pt x="1" y="21"/>
                    <a:pt x="0" y="23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1" name="Freeform 211">
              <a:extLst>
                <a:ext uri="{FF2B5EF4-FFF2-40B4-BE49-F238E27FC236}">
                  <a16:creationId xmlns:a16="http://schemas.microsoft.com/office/drawing/2014/main" id="{65B876A2-42DC-4C35-9E28-25E51FB2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122" y="1212592"/>
              <a:ext cx="19584" cy="33742"/>
            </a:xfrm>
            <a:custGeom>
              <a:avLst/>
              <a:gdLst>
                <a:gd name="T0" fmla="*/ 0 w 13"/>
                <a:gd name="T1" fmla="*/ 41 h 14"/>
                <a:gd name="T2" fmla="*/ 34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5" y="12"/>
                    <a:pt x="10" y="4"/>
                    <a:pt x="13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2" name="Freeform 212">
              <a:extLst>
                <a:ext uri="{FF2B5EF4-FFF2-40B4-BE49-F238E27FC236}">
                  <a16:creationId xmlns:a16="http://schemas.microsoft.com/office/drawing/2014/main" id="{C3E6FDE8-CD8B-49CE-8B8E-9E2E54A6C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492" y="1253363"/>
              <a:ext cx="14921" cy="44990"/>
            </a:xfrm>
            <a:custGeom>
              <a:avLst/>
              <a:gdLst>
                <a:gd name="T0" fmla="*/ 26 w 10"/>
                <a:gd name="T1" fmla="*/ 0 h 18"/>
                <a:gd name="T2" fmla="*/ 0 w 10"/>
                <a:gd name="T3" fmla="*/ 57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8">
                  <a:moveTo>
                    <a:pt x="10" y="0"/>
                  </a:moveTo>
                  <a:cubicBezTo>
                    <a:pt x="7" y="6"/>
                    <a:pt x="2" y="12"/>
                    <a:pt x="0" y="1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3" name="Freeform 213">
              <a:extLst>
                <a:ext uri="{FF2B5EF4-FFF2-40B4-BE49-F238E27FC236}">
                  <a16:creationId xmlns:a16="http://schemas.microsoft.com/office/drawing/2014/main" id="{E53ADD25-EA20-4C16-BF01-EA77D144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3728" y="1278671"/>
              <a:ext cx="9326" cy="60456"/>
            </a:xfrm>
            <a:custGeom>
              <a:avLst/>
              <a:gdLst>
                <a:gd name="T0" fmla="*/ 0 w 6"/>
                <a:gd name="T1" fmla="*/ 74 h 25"/>
                <a:gd name="T2" fmla="*/ 17 w 6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5">
                  <a:moveTo>
                    <a:pt x="0" y="25"/>
                  </a:moveTo>
                  <a:cubicBezTo>
                    <a:pt x="1" y="17"/>
                    <a:pt x="3" y="7"/>
                    <a:pt x="6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4" name="Freeform 214">
              <a:extLst>
                <a:ext uri="{FF2B5EF4-FFF2-40B4-BE49-F238E27FC236}">
                  <a16:creationId xmlns:a16="http://schemas.microsoft.com/office/drawing/2014/main" id="{1BE427BC-D94D-46E3-B496-C006A14D4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89" y="1289919"/>
              <a:ext cx="8394" cy="67486"/>
            </a:xfrm>
            <a:custGeom>
              <a:avLst/>
              <a:gdLst>
                <a:gd name="T0" fmla="*/ 0 w 6"/>
                <a:gd name="T1" fmla="*/ 0 h 27"/>
                <a:gd name="T2" fmla="*/ 9 w 6"/>
                <a:gd name="T3" fmla="*/ 8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0" y="0"/>
                  </a:moveTo>
                  <a:cubicBezTo>
                    <a:pt x="6" y="6"/>
                    <a:pt x="1" y="19"/>
                    <a:pt x="4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5" name="Freeform 215">
              <a:extLst>
                <a:ext uri="{FF2B5EF4-FFF2-40B4-BE49-F238E27FC236}">
                  <a16:creationId xmlns:a16="http://schemas.microsoft.com/office/drawing/2014/main" id="{771D7F78-050E-460A-991C-648B2773D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782" y="1288512"/>
              <a:ext cx="9326" cy="68891"/>
            </a:xfrm>
            <a:custGeom>
              <a:avLst/>
              <a:gdLst>
                <a:gd name="T0" fmla="*/ 0 w 6"/>
                <a:gd name="T1" fmla="*/ 0 h 28"/>
                <a:gd name="T2" fmla="*/ 8 w 6"/>
                <a:gd name="T3" fmla="*/ 53 h 28"/>
                <a:gd name="T4" fmla="*/ 17 w 6"/>
                <a:gd name="T5" fmla="*/ 86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8">
                  <a:moveTo>
                    <a:pt x="0" y="0"/>
                  </a:moveTo>
                  <a:cubicBezTo>
                    <a:pt x="3" y="3"/>
                    <a:pt x="3" y="13"/>
                    <a:pt x="3" y="17"/>
                  </a:cubicBezTo>
                  <a:cubicBezTo>
                    <a:pt x="4" y="21"/>
                    <a:pt x="5" y="25"/>
                    <a:pt x="6" y="28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6" name="Freeform 216">
              <a:extLst>
                <a:ext uri="{FF2B5EF4-FFF2-40B4-BE49-F238E27FC236}">
                  <a16:creationId xmlns:a16="http://schemas.microsoft.com/office/drawing/2014/main" id="{34D25B52-235D-4DE5-A957-2D3223F6A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478" y="1256175"/>
              <a:ext cx="19584" cy="33742"/>
            </a:xfrm>
            <a:custGeom>
              <a:avLst/>
              <a:gdLst>
                <a:gd name="T0" fmla="*/ 0 w 13"/>
                <a:gd name="T1" fmla="*/ 0 h 14"/>
                <a:gd name="T2" fmla="*/ 34 w 13"/>
                <a:gd name="T3" fmla="*/ 41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4" y="5"/>
                    <a:pt x="9" y="9"/>
                    <a:pt x="13" y="14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7" name="Freeform 217">
              <a:extLst>
                <a:ext uri="{FF2B5EF4-FFF2-40B4-BE49-F238E27FC236}">
                  <a16:creationId xmlns:a16="http://schemas.microsoft.com/office/drawing/2014/main" id="{5A1A72BB-E9F6-44AE-AB7A-FE14F282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5063" y="1202749"/>
              <a:ext cx="20517" cy="11248"/>
            </a:xfrm>
            <a:custGeom>
              <a:avLst/>
              <a:gdLst>
                <a:gd name="T0" fmla="*/ 37 w 13"/>
                <a:gd name="T1" fmla="*/ 13 h 5"/>
                <a:gd name="T2" fmla="*/ 0 w 1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0" y="2"/>
                    <a:pt x="4" y="2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8" name="Freeform 218">
              <a:extLst>
                <a:ext uri="{FF2B5EF4-FFF2-40B4-BE49-F238E27FC236}">
                  <a16:creationId xmlns:a16="http://schemas.microsoft.com/office/drawing/2014/main" id="{E7DFBE81-499F-4360-829E-DF7E63A07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850" y="1115581"/>
              <a:ext cx="21449" cy="18277"/>
            </a:xfrm>
            <a:custGeom>
              <a:avLst/>
              <a:gdLst>
                <a:gd name="T0" fmla="*/ 38 w 14"/>
                <a:gd name="T1" fmla="*/ 24 h 7"/>
                <a:gd name="T2" fmla="*/ 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9" y="6"/>
                    <a:pt x="5" y="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39" name="Freeform 219">
              <a:extLst>
                <a:ext uri="{FF2B5EF4-FFF2-40B4-BE49-F238E27FC236}">
                  <a16:creationId xmlns:a16="http://schemas.microsoft.com/office/drawing/2014/main" id="{4FAE2308-D332-47D7-8D64-7F6B25CC0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612" y="1039660"/>
              <a:ext cx="7460" cy="61862"/>
            </a:xfrm>
            <a:custGeom>
              <a:avLst/>
              <a:gdLst>
                <a:gd name="T0" fmla="*/ 13 w 5"/>
                <a:gd name="T1" fmla="*/ 77 h 25"/>
                <a:gd name="T2" fmla="*/ 0 w 5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5">
                  <a:moveTo>
                    <a:pt x="5" y="25"/>
                  </a:moveTo>
                  <a:cubicBezTo>
                    <a:pt x="0" y="20"/>
                    <a:pt x="0" y="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0" name="Freeform 220">
              <a:extLst>
                <a:ext uri="{FF2B5EF4-FFF2-40B4-BE49-F238E27FC236}">
                  <a16:creationId xmlns:a16="http://schemas.microsoft.com/office/drawing/2014/main" id="{C6C1BE5D-64D4-44D7-BD2B-FF8F00CA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46" y="1042472"/>
              <a:ext cx="11191" cy="66079"/>
            </a:xfrm>
            <a:custGeom>
              <a:avLst/>
              <a:gdLst>
                <a:gd name="T0" fmla="*/ 15 w 7"/>
                <a:gd name="T1" fmla="*/ 0 h 27"/>
                <a:gd name="T2" fmla="*/ 5 w 7"/>
                <a:gd name="T3" fmla="*/ 57 h 27"/>
                <a:gd name="T4" fmla="*/ 0 w 7"/>
                <a:gd name="T5" fmla="*/ 8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7">
                  <a:moveTo>
                    <a:pt x="5" y="0"/>
                  </a:moveTo>
                  <a:cubicBezTo>
                    <a:pt x="7" y="5"/>
                    <a:pt x="3" y="14"/>
                    <a:pt x="2" y="19"/>
                  </a:cubicBezTo>
                  <a:cubicBezTo>
                    <a:pt x="2" y="22"/>
                    <a:pt x="1" y="25"/>
                    <a:pt x="0" y="27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1" name="Freeform 221">
              <a:extLst>
                <a:ext uri="{FF2B5EF4-FFF2-40B4-BE49-F238E27FC236}">
                  <a16:creationId xmlns:a16="http://schemas.microsoft.com/office/drawing/2014/main" id="{038FA649-8ECD-4684-95A7-A4A3A92E3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0286" y="1124017"/>
              <a:ext cx="22381" cy="23901"/>
            </a:xfrm>
            <a:custGeom>
              <a:avLst/>
              <a:gdLst>
                <a:gd name="T0" fmla="*/ 0 w 15"/>
                <a:gd name="T1" fmla="*/ 29 h 10"/>
                <a:gd name="T2" fmla="*/ 38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6" y="8"/>
                    <a:pt x="10" y="2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2" name="Freeform 222">
              <a:extLst>
                <a:ext uri="{FF2B5EF4-FFF2-40B4-BE49-F238E27FC236}">
                  <a16:creationId xmlns:a16="http://schemas.microsoft.com/office/drawing/2014/main" id="{F094FDCB-BF26-4104-AA6A-7D280046C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870" y="1183067"/>
              <a:ext cx="19584" cy="21089"/>
            </a:xfrm>
            <a:custGeom>
              <a:avLst/>
              <a:gdLst>
                <a:gd name="T0" fmla="*/ 34 w 13"/>
                <a:gd name="T1" fmla="*/ 0 h 9"/>
                <a:gd name="T2" fmla="*/ 0 w 13"/>
                <a:gd name="T3" fmla="*/ 2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8" y="2"/>
                    <a:pt x="5" y="7"/>
                    <a:pt x="0" y="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3" name="Freeform 223">
              <a:extLst>
                <a:ext uri="{FF2B5EF4-FFF2-40B4-BE49-F238E27FC236}">
                  <a16:creationId xmlns:a16="http://schemas.microsoft.com/office/drawing/2014/main" id="{DC294C4C-2806-46F4-8A11-7624EEBF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982" y="1232274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0 w 10"/>
                <a:gd name="T3" fmla="*/ 5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2" y="13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4" name="Freeform 224">
              <a:extLst>
                <a:ext uri="{FF2B5EF4-FFF2-40B4-BE49-F238E27FC236}">
                  <a16:creationId xmlns:a16="http://schemas.microsoft.com/office/drawing/2014/main" id="{9FF99B3F-EDFE-45C8-87C2-0E20B986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11" y="1266018"/>
              <a:ext cx="4663" cy="63267"/>
            </a:xfrm>
            <a:custGeom>
              <a:avLst/>
              <a:gdLst>
                <a:gd name="T0" fmla="*/ 8 w 3"/>
                <a:gd name="T1" fmla="*/ 0 h 26"/>
                <a:gd name="T2" fmla="*/ 8 w 3"/>
                <a:gd name="T3" fmla="*/ 12 h 26"/>
                <a:gd name="T4" fmla="*/ 3 w 3"/>
                <a:gd name="T5" fmla="*/ 48 h 26"/>
                <a:gd name="T6" fmla="*/ 0 w 3"/>
                <a:gd name="T7" fmla="*/ 7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6">
                  <a:moveTo>
                    <a:pt x="3" y="0"/>
                  </a:moveTo>
                  <a:cubicBezTo>
                    <a:pt x="3" y="1"/>
                    <a:pt x="3" y="3"/>
                    <a:pt x="3" y="4"/>
                  </a:cubicBezTo>
                  <a:cubicBezTo>
                    <a:pt x="2" y="8"/>
                    <a:pt x="2" y="12"/>
                    <a:pt x="1" y="16"/>
                  </a:cubicBezTo>
                  <a:cubicBezTo>
                    <a:pt x="1" y="19"/>
                    <a:pt x="0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5" name="Freeform 225">
              <a:extLst>
                <a:ext uri="{FF2B5EF4-FFF2-40B4-BE49-F238E27FC236}">
                  <a16:creationId xmlns:a16="http://schemas.microsoft.com/office/drawing/2014/main" id="{8602C5A2-24FE-448B-8307-553D0F33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172" y="1263206"/>
              <a:ext cx="11191" cy="59050"/>
            </a:xfrm>
            <a:custGeom>
              <a:avLst/>
              <a:gdLst>
                <a:gd name="T0" fmla="*/ 21 w 7"/>
                <a:gd name="T1" fmla="*/ 74 h 24"/>
                <a:gd name="T2" fmla="*/ 0 w 7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2" y="18"/>
                    <a:pt x="3" y="7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6" name="Freeform 226">
              <a:extLst>
                <a:ext uri="{FF2B5EF4-FFF2-40B4-BE49-F238E27FC236}">
                  <a16:creationId xmlns:a16="http://schemas.microsoft.com/office/drawing/2014/main" id="{3B6EEAD6-506C-4B75-9140-5E966D363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408" y="1229462"/>
              <a:ext cx="19584" cy="39366"/>
            </a:xfrm>
            <a:custGeom>
              <a:avLst/>
              <a:gdLst>
                <a:gd name="T0" fmla="*/ 0 w 13"/>
                <a:gd name="T1" fmla="*/ 0 h 16"/>
                <a:gd name="T2" fmla="*/ 34 w 13"/>
                <a:gd name="T3" fmla="*/ 4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cubicBezTo>
                    <a:pt x="4" y="6"/>
                    <a:pt x="9" y="11"/>
                    <a:pt x="13" y="1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7" name="Freeform 227">
              <a:extLst>
                <a:ext uri="{FF2B5EF4-FFF2-40B4-BE49-F238E27FC236}">
                  <a16:creationId xmlns:a16="http://schemas.microsoft.com/office/drawing/2014/main" id="{3947D312-6055-487C-AB5F-BA689780E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1981" y="1163383"/>
              <a:ext cx="24247" cy="33742"/>
            </a:xfrm>
            <a:custGeom>
              <a:avLst/>
              <a:gdLst>
                <a:gd name="T0" fmla="*/ 42 w 16"/>
                <a:gd name="T1" fmla="*/ 41 h 14"/>
                <a:gd name="T2" fmla="*/ 0 w 1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16" y="14"/>
                  </a:moveTo>
                  <a:cubicBezTo>
                    <a:pt x="12" y="10"/>
                    <a:pt x="3" y="5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8" name="Freeform 228">
              <a:extLst>
                <a:ext uri="{FF2B5EF4-FFF2-40B4-BE49-F238E27FC236}">
                  <a16:creationId xmlns:a16="http://schemas.microsoft.com/office/drawing/2014/main" id="{4E84E38B-25B2-4459-AB76-F7972F6B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0216" y="1088868"/>
              <a:ext cx="19584" cy="52020"/>
            </a:xfrm>
            <a:custGeom>
              <a:avLst/>
              <a:gdLst>
                <a:gd name="T0" fmla="*/ 0 w 13"/>
                <a:gd name="T1" fmla="*/ 0 h 21"/>
                <a:gd name="T2" fmla="*/ 26 w 13"/>
                <a:gd name="T3" fmla="*/ 44 h 21"/>
                <a:gd name="T4" fmla="*/ 34 w 13"/>
                <a:gd name="T5" fmla="*/ 65 h 21"/>
                <a:gd name="T6" fmla="*/ 34 w 13"/>
                <a:gd name="T7" fmla="*/ 65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cubicBezTo>
                    <a:pt x="3" y="5"/>
                    <a:pt x="7" y="9"/>
                    <a:pt x="10" y="14"/>
                  </a:cubicBezTo>
                  <a:cubicBezTo>
                    <a:pt x="11" y="17"/>
                    <a:pt x="12" y="19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49" name="Freeform 229">
              <a:extLst>
                <a:ext uri="{FF2B5EF4-FFF2-40B4-BE49-F238E27FC236}">
                  <a16:creationId xmlns:a16="http://schemas.microsoft.com/office/drawing/2014/main" id="{A0D588CF-84B1-4FF2-BD7C-C8FC0837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901" y="1049501"/>
              <a:ext cx="2798" cy="66079"/>
            </a:xfrm>
            <a:custGeom>
              <a:avLst/>
              <a:gdLst>
                <a:gd name="T0" fmla="*/ 5 w 2"/>
                <a:gd name="T1" fmla="*/ 82 h 27"/>
                <a:gd name="T2" fmla="*/ 5 w 2"/>
                <a:gd name="T3" fmla="*/ 24 h 27"/>
                <a:gd name="T4" fmla="*/ 5 w 2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7">
                  <a:moveTo>
                    <a:pt x="2" y="27"/>
                  </a:moveTo>
                  <a:cubicBezTo>
                    <a:pt x="0" y="21"/>
                    <a:pt x="2" y="14"/>
                    <a:pt x="2" y="8"/>
                  </a:cubicBezTo>
                  <a:cubicBezTo>
                    <a:pt x="2" y="5"/>
                    <a:pt x="2" y="3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0" name="Freeform 230">
              <a:extLst>
                <a:ext uri="{FF2B5EF4-FFF2-40B4-BE49-F238E27FC236}">
                  <a16:creationId xmlns:a16="http://schemas.microsoft.com/office/drawing/2014/main" id="{004D0409-639A-41A8-AC8B-F6B242A73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2" y="1069185"/>
              <a:ext cx="14921" cy="61862"/>
            </a:xfrm>
            <a:custGeom>
              <a:avLst/>
              <a:gdLst>
                <a:gd name="T0" fmla="*/ 26 w 10"/>
                <a:gd name="T1" fmla="*/ 0 h 25"/>
                <a:gd name="T2" fmla="*/ 8 w 10"/>
                <a:gd name="T3" fmla="*/ 56 h 25"/>
                <a:gd name="T4" fmla="*/ 0 w 10"/>
                <a:gd name="T5" fmla="*/ 77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10" y="5"/>
                    <a:pt x="5" y="13"/>
                    <a:pt x="3" y="18"/>
                  </a:cubicBezTo>
                  <a:cubicBezTo>
                    <a:pt x="2" y="20"/>
                    <a:pt x="0" y="23"/>
                    <a:pt x="0" y="25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1" name="Freeform 231">
              <a:extLst>
                <a:ext uri="{FF2B5EF4-FFF2-40B4-BE49-F238E27FC236}">
                  <a16:creationId xmlns:a16="http://schemas.microsoft.com/office/drawing/2014/main" id="{5661E700-8AD0-43AC-B8C2-F6DD9E1C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158" y="1135264"/>
              <a:ext cx="22381" cy="42178"/>
            </a:xfrm>
            <a:custGeom>
              <a:avLst/>
              <a:gdLst>
                <a:gd name="T0" fmla="*/ 0 w 15"/>
                <a:gd name="T1" fmla="*/ 53 h 17"/>
                <a:gd name="T2" fmla="*/ 38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4" y="11"/>
                    <a:pt x="9" y="4"/>
                    <a:pt x="15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2" name="Freeform 232">
              <a:extLst>
                <a:ext uri="{FF2B5EF4-FFF2-40B4-BE49-F238E27FC236}">
                  <a16:creationId xmlns:a16="http://schemas.microsoft.com/office/drawing/2014/main" id="{7CA02D8A-F256-4777-ABED-48281A00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91" y="1192908"/>
              <a:ext cx="14921" cy="46397"/>
            </a:xfrm>
            <a:custGeom>
              <a:avLst/>
              <a:gdLst>
                <a:gd name="T0" fmla="*/ 26 w 10"/>
                <a:gd name="T1" fmla="*/ 0 h 19"/>
                <a:gd name="T2" fmla="*/ 8 w 10"/>
                <a:gd name="T3" fmla="*/ 42 h 19"/>
                <a:gd name="T4" fmla="*/ 0 w 10"/>
                <a:gd name="T5" fmla="*/ 5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9" y="4"/>
                    <a:pt x="5" y="9"/>
                    <a:pt x="3" y="14"/>
                  </a:cubicBezTo>
                  <a:cubicBezTo>
                    <a:pt x="2" y="16"/>
                    <a:pt x="1" y="18"/>
                    <a:pt x="0" y="19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3" name="Freeform 233">
              <a:extLst>
                <a:ext uri="{FF2B5EF4-FFF2-40B4-BE49-F238E27FC236}">
                  <a16:creationId xmlns:a16="http://schemas.microsoft.com/office/drawing/2014/main" id="{DA8FBFCB-161B-408F-85EE-FBD72DEA5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954" y="1229462"/>
              <a:ext cx="8394" cy="63267"/>
            </a:xfrm>
            <a:custGeom>
              <a:avLst/>
              <a:gdLst>
                <a:gd name="T0" fmla="*/ 9 w 6"/>
                <a:gd name="T1" fmla="*/ 0 h 26"/>
                <a:gd name="T2" fmla="*/ 5 w 6"/>
                <a:gd name="T3" fmla="*/ 50 h 26"/>
                <a:gd name="T4" fmla="*/ 0 w 6"/>
                <a:gd name="T5" fmla="*/ 78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6">
                  <a:moveTo>
                    <a:pt x="4" y="0"/>
                  </a:moveTo>
                  <a:cubicBezTo>
                    <a:pt x="6" y="3"/>
                    <a:pt x="3" y="13"/>
                    <a:pt x="2" y="17"/>
                  </a:cubicBezTo>
                  <a:cubicBezTo>
                    <a:pt x="2" y="20"/>
                    <a:pt x="1" y="23"/>
                    <a:pt x="0" y="26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4" name="Freeform 234">
              <a:extLst>
                <a:ext uri="{FF2B5EF4-FFF2-40B4-BE49-F238E27FC236}">
                  <a16:creationId xmlns:a16="http://schemas.microsoft.com/office/drawing/2014/main" id="{1F23D739-6BA0-4430-BC27-AC3A9FDBE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5583" y="1219621"/>
              <a:ext cx="18652" cy="46397"/>
            </a:xfrm>
            <a:custGeom>
              <a:avLst/>
              <a:gdLst>
                <a:gd name="T0" fmla="*/ 33 w 12"/>
                <a:gd name="T1" fmla="*/ 57 h 19"/>
                <a:gd name="T2" fmla="*/ 12 w 12"/>
                <a:gd name="T3" fmla="*/ 17 h 19"/>
                <a:gd name="T4" fmla="*/ 8 w 12"/>
                <a:gd name="T5" fmla="*/ 5 h 19"/>
                <a:gd name="T6" fmla="*/ 5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9">
                  <a:moveTo>
                    <a:pt x="12" y="19"/>
                  </a:moveTo>
                  <a:cubicBezTo>
                    <a:pt x="10" y="14"/>
                    <a:pt x="7" y="10"/>
                    <a:pt x="4" y="6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2" y="1"/>
                    <a:pt x="0" y="0"/>
                    <a:pt x="2" y="0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5" name="Freeform 235">
              <a:extLst>
                <a:ext uri="{FF2B5EF4-FFF2-40B4-BE49-F238E27FC236}">
                  <a16:creationId xmlns:a16="http://schemas.microsoft.com/office/drawing/2014/main" id="{08730F8E-B68F-4496-ABE7-07A225FCF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684" y="1163383"/>
              <a:ext cx="14921" cy="29525"/>
            </a:xfrm>
            <a:custGeom>
              <a:avLst/>
              <a:gdLst>
                <a:gd name="T0" fmla="*/ 0 w 10"/>
                <a:gd name="T1" fmla="*/ 0 h 12"/>
                <a:gd name="T2" fmla="*/ 26 w 10"/>
                <a:gd name="T3" fmla="*/ 37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2" y="4"/>
                    <a:pt x="10" y="7"/>
                    <a:pt x="10" y="12"/>
                  </a:cubicBezTo>
                </a:path>
              </a:pathLst>
            </a:custGeom>
            <a:noFill/>
            <a:ln w="11113" cap="rnd">
              <a:solidFill>
                <a:srgbClr val="34343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6" name="Freeform 236">
              <a:extLst>
                <a:ext uri="{FF2B5EF4-FFF2-40B4-BE49-F238E27FC236}">
                  <a16:creationId xmlns:a16="http://schemas.microsoft.com/office/drawing/2014/main" id="{32C6BF5E-ED3B-4C92-9E4C-250258DA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788" y="1288512"/>
              <a:ext cx="14921" cy="26713"/>
            </a:xfrm>
            <a:custGeom>
              <a:avLst/>
              <a:gdLst>
                <a:gd name="T0" fmla="*/ 18 w 10"/>
                <a:gd name="T1" fmla="*/ 12 h 11"/>
                <a:gd name="T2" fmla="*/ 22 w 10"/>
                <a:gd name="T3" fmla="*/ 29 h 11"/>
                <a:gd name="T4" fmla="*/ 8 w 10"/>
                <a:gd name="T5" fmla="*/ 24 h 11"/>
                <a:gd name="T6" fmla="*/ 3 w 10"/>
                <a:gd name="T7" fmla="*/ 3 h 11"/>
                <a:gd name="T8" fmla="*/ 18 w 10"/>
                <a:gd name="T9" fmla="*/ 1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7" y="4"/>
                  </a:moveTo>
                  <a:cubicBezTo>
                    <a:pt x="10" y="6"/>
                    <a:pt x="10" y="9"/>
                    <a:pt x="9" y="10"/>
                  </a:cubicBezTo>
                  <a:cubicBezTo>
                    <a:pt x="7" y="11"/>
                    <a:pt x="5" y="10"/>
                    <a:pt x="3" y="8"/>
                  </a:cubicBezTo>
                  <a:cubicBezTo>
                    <a:pt x="1" y="5"/>
                    <a:pt x="0" y="2"/>
                    <a:pt x="1" y="1"/>
                  </a:cubicBezTo>
                  <a:cubicBezTo>
                    <a:pt x="3" y="0"/>
                    <a:pt x="5" y="1"/>
                    <a:pt x="7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7" name="Freeform 237">
              <a:extLst>
                <a:ext uri="{FF2B5EF4-FFF2-40B4-BE49-F238E27FC236}">
                  <a16:creationId xmlns:a16="http://schemas.microsoft.com/office/drawing/2014/main" id="{F8163D7C-E956-4EE5-BDEA-D8A1B3D2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158" y="1327879"/>
              <a:ext cx="17719" cy="19684"/>
            </a:xfrm>
            <a:custGeom>
              <a:avLst/>
              <a:gdLst>
                <a:gd name="T0" fmla="*/ 13 w 12"/>
                <a:gd name="T1" fmla="*/ 4 h 8"/>
                <a:gd name="T2" fmla="*/ 27 w 12"/>
                <a:gd name="T3" fmla="*/ 9 h 8"/>
                <a:gd name="T4" fmla="*/ 16 w 12"/>
                <a:gd name="T5" fmla="*/ 21 h 8"/>
                <a:gd name="T6" fmla="*/ 0 w 12"/>
                <a:gd name="T7" fmla="*/ 16 h 8"/>
                <a:gd name="T8" fmla="*/ 13 w 12"/>
                <a:gd name="T9" fmla="*/ 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5" y="1"/>
                  </a:moveTo>
                  <a:cubicBezTo>
                    <a:pt x="8" y="0"/>
                    <a:pt x="11" y="1"/>
                    <a:pt x="11" y="3"/>
                  </a:cubicBezTo>
                  <a:cubicBezTo>
                    <a:pt x="12" y="4"/>
                    <a:pt x="10" y="6"/>
                    <a:pt x="6" y="7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4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8" name="Freeform 238">
              <a:extLst>
                <a:ext uri="{FF2B5EF4-FFF2-40B4-BE49-F238E27FC236}">
                  <a16:creationId xmlns:a16="http://schemas.microsoft.com/office/drawing/2014/main" id="{B1D10D57-7468-4A79-A83C-A655ADB06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2191" y="1292731"/>
              <a:ext cx="18652" cy="19684"/>
            </a:xfrm>
            <a:custGeom>
              <a:avLst/>
              <a:gdLst>
                <a:gd name="T0" fmla="*/ 20 w 12"/>
                <a:gd name="T1" fmla="*/ 0 h 8"/>
                <a:gd name="T2" fmla="*/ 30 w 12"/>
                <a:gd name="T3" fmla="*/ 16 h 8"/>
                <a:gd name="T4" fmla="*/ 13 w 12"/>
                <a:gd name="T5" fmla="*/ 21 h 8"/>
                <a:gd name="T6" fmla="*/ 0 w 12"/>
                <a:gd name="T7" fmla="*/ 7 h 8"/>
                <a:gd name="T8" fmla="*/ 20 w 1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cubicBezTo>
                    <a:pt x="10" y="1"/>
                    <a:pt x="12" y="3"/>
                    <a:pt x="11" y="5"/>
                  </a:cubicBezTo>
                  <a:cubicBezTo>
                    <a:pt x="11" y="7"/>
                    <a:pt x="8" y="8"/>
                    <a:pt x="5" y="7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59" name="Freeform 239">
              <a:extLst>
                <a:ext uri="{FF2B5EF4-FFF2-40B4-BE49-F238E27FC236}">
                  <a16:creationId xmlns:a16="http://schemas.microsoft.com/office/drawing/2014/main" id="{5B565192-B566-4B83-9E1B-3A5A84BF8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506" y="1250552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0" name="Freeform 240">
              <a:extLst>
                <a:ext uri="{FF2B5EF4-FFF2-40B4-BE49-F238E27FC236}">
                  <a16:creationId xmlns:a16="http://schemas.microsoft.com/office/drawing/2014/main" id="{EC7F33F9-C64A-4FF9-AB8B-C5E5A78B3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988" y="1164789"/>
              <a:ext cx="19584" cy="29525"/>
            </a:xfrm>
            <a:custGeom>
              <a:avLst/>
              <a:gdLst>
                <a:gd name="T0" fmla="*/ 21 w 13"/>
                <a:gd name="T1" fmla="*/ 4 h 12"/>
                <a:gd name="T2" fmla="*/ 31 w 13"/>
                <a:gd name="T3" fmla="*/ 25 h 12"/>
                <a:gd name="T4" fmla="*/ 13 w 13"/>
                <a:gd name="T5" fmla="*/ 33 h 12"/>
                <a:gd name="T6" fmla="*/ 3 w 13"/>
                <a:gd name="T7" fmla="*/ 12 h 12"/>
                <a:gd name="T8" fmla="*/ 21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0"/>
                    <a:pt x="8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1" name="Freeform 241">
              <a:extLst>
                <a:ext uri="{FF2B5EF4-FFF2-40B4-BE49-F238E27FC236}">
                  <a16:creationId xmlns:a16="http://schemas.microsoft.com/office/drawing/2014/main" id="{D22EFF95-D06D-444C-8ED9-3F1B11D9B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1503" y="1246334"/>
              <a:ext cx="12123" cy="26713"/>
            </a:xfrm>
            <a:custGeom>
              <a:avLst/>
              <a:gdLst>
                <a:gd name="T0" fmla="*/ 8 w 8"/>
                <a:gd name="T1" fmla="*/ 0 h 11"/>
                <a:gd name="T2" fmla="*/ 21 w 8"/>
                <a:gd name="T3" fmla="*/ 12 h 11"/>
                <a:gd name="T4" fmla="*/ 16 w 8"/>
                <a:gd name="T5" fmla="*/ 29 h 11"/>
                <a:gd name="T6" fmla="*/ 3 w 8"/>
                <a:gd name="T7" fmla="*/ 17 h 11"/>
                <a:gd name="T8" fmla="*/ 8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5" y="0"/>
                    <a:pt x="7" y="1"/>
                    <a:pt x="8" y="4"/>
                  </a:cubicBezTo>
                  <a:cubicBezTo>
                    <a:pt x="8" y="7"/>
                    <a:pt x="8" y="9"/>
                    <a:pt x="6" y="10"/>
                  </a:cubicBezTo>
                  <a:cubicBezTo>
                    <a:pt x="4" y="11"/>
                    <a:pt x="2" y="9"/>
                    <a:pt x="1" y="6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2" name="Freeform 242">
              <a:extLst>
                <a:ext uri="{FF2B5EF4-FFF2-40B4-BE49-F238E27FC236}">
                  <a16:creationId xmlns:a16="http://schemas.microsoft.com/office/drawing/2014/main" id="{F648113E-A2E8-40E8-8F8F-892744CB1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413" y="1285700"/>
              <a:ext cx="16786" cy="22496"/>
            </a:xfrm>
            <a:custGeom>
              <a:avLst/>
              <a:gdLst>
                <a:gd name="T0" fmla="*/ 3 w 11"/>
                <a:gd name="T1" fmla="*/ 7 h 9"/>
                <a:gd name="T2" fmla="*/ 18 w 11"/>
                <a:gd name="T3" fmla="*/ 7 h 9"/>
                <a:gd name="T4" fmla="*/ 26 w 11"/>
                <a:gd name="T5" fmla="*/ 21 h 9"/>
                <a:gd name="T6" fmla="*/ 11 w 11"/>
                <a:gd name="T7" fmla="*/ 25 h 9"/>
                <a:gd name="T8" fmla="*/ 3 w 11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2" y="1"/>
                    <a:pt x="4" y="0"/>
                    <a:pt x="7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10" y="8"/>
                    <a:pt x="7" y="9"/>
                    <a:pt x="4" y="8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3" name="Freeform 243">
              <a:extLst>
                <a:ext uri="{FF2B5EF4-FFF2-40B4-BE49-F238E27FC236}">
                  <a16:creationId xmlns:a16="http://schemas.microsoft.com/office/drawing/2014/main" id="{35117D5A-4468-4B00-860C-D1A80588A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871" y="1059343"/>
              <a:ext cx="16786" cy="19684"/>
            </a:xfrm>
            <a:custGeom>
              <a:avLst/>
              <a:gdLst>
                <a:gd name="T0" fmla="*/ 3 w 11"/>
                <a:gd name="T1" fmla="*/ 7 h 8"/>
                <a:gd name="T2" fmla="*/ 18 w 11"/>
                <a:gd name="T3" fmla="*/ 4 h 8"/>
                <a:gd name="T4" fmla="*/ 29 w 11"/>
                <a:gd name="T5" fmla="*/ 19 h 8"/>
                <a:gd name="T6" fmla="*/ 11 w 11"/>
                <a:gd name="T7" fmla="*/ 21 h 8"/>
                <a:gd name="T8" fmla="*/ 3 w 11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10" y="2"/>
                    <a:pt x="11" y="5"/>
                    <a:pt x="11" y="6"/>
                  </a:cubicBezTo>
                  <a:cubicBezTo>
                    <a:pt x="10" y="8"/>
                    <a:pt x="7" y="8"/>
                    <a:pt x="4" y="7"/>
                  </a:cubicBezTo>
                  <a:cubicBezTo>
                    <a:pt x="2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4" name="Freeform 244">
              <a:extLst>
                <a:ext uri="{FF2B5EF4-FFF2-40B4-BE49-F238E27FC236}">
                  <a16:creationId xmlns:a16="http://schemas.microsoft.com/office/drawing/2014/main" id="{B2461EB6-A8B3-4CC8-BAAD-F8DE3DDB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50" y="1081838"/>
              <a:ext cx="14921" cy="16872"/>
            </a:xfrm>
            <a:custGeom>
              <a:avLst/>
              <a:gdLst>
                <a:gd name="T0" fmla="*/ 0 w 10"/>
                <a:gd name="T1" fmla="*/ 9 h 7"/>
                <a:gd name="T2" fmla="*/ 13 w 10"/>
                <a:gd name="T3" fmla="*/ 0 h 7"/>
                <a:gd name="T4" fmla="*/ 26 w 10"/>
                <a:gd name="T5" fmla="*/ 12 h 7"/>
                <a:gd name="T6" fmla="*/ 13 w 10"/>
                <a:gd name="T7" fmla="*/ 21 h 7"/>
                <a:gd name="T8" fmla="*/ 0 w 10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8" y="1"/>
                    <a:pt x="10" y="2"/>
                    <a:pt x="10" y="4"/>
                  </a:cubicBezTo>
                  <a:cubicBezTo>
                    <a:pt x="10" y="6"/>
                    <a:pt x="7" y="7"/>
                    <a:pt x="5" y="7"/>
                  </a:cubicBezTo>
                  <a:cubicBezTo>
                    <a:pt x="2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5" name="Freeform 245">
              <a:extLst>
                <a:ext uri="{FF2B5EF4-FFF2-40B4-BE49-F238E27FC236}">
                  <a16:creationId xmlns:a16="http://schemas.microsoft.com/office/drawing/2014/main" id="{70E61AAC-82BC-45B5-96AE-BB6BD869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447" y="1309602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1"/>
                    <a:pt x="14" y="3"/>
                    <a:pt x="14" y="5"/>
                  </a:cubicBezTo>
                  <a:cubicBezTo>
                    <a:pt x="13" y="8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6" name="Freeform 246">
              <a:extLst>
                <a:ext uri="{FF2B5EF4-FFF2-40B4-BE49-F238E27FC236}">
                  <a16:creationId xmlns:a16="http://schemas.microsoft.com/office/drawing/2014/main" id="{C2D1F8BE-4E39-4F65-8BB9-EAA41372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397" y="1292731"/>
              <a:ext cx="21449" cy="22496"/>
            </a:xfrm>
            <a:custGeom>
              <a:avLst/>
              <a:gdLst>
                <a:gd name="T0" fmla="*/ 0 w 14"/>
                <a:gd name="T1" fmla="*/ 12 h 9"/>
                <a:gd name="T2" fmla="*/ 20 w 14"/>
                <a:gd name="T3" fmla="*/ 0 h 9"/>
                <a:gd name="T4" fmla="*/ 38 w 14"/>
                <a:gd name="T5" fmla="*/ 16 h 9"/>
                <a:gd name="T6" fmla="*/ 16 w 14"/>
                <a:gd name="T7" fmla="*/ 28 h 9"/>
                <a:gd name="T8" fmla="*/ 0 w 14"/>
                <a:gd name="T9" fmla="*/ 1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0" y="1"/>
                    <a:pt x="4" y="0"/>
                    <a:pt x="7" y="0"/>
                  </a:cubicBezTo>
                  <a:cubicBezTo>
                    <a:pt x="11" y="0"/>
                    <a:pt x="14" y="3"/>
                    <a:pt x="14" y="5"/>
                  </a:cubicBezTo>
                  <a:cubicBezTo>
                    <a:pt x="13" y="7"/>
                    <a:pt x="10" y="9"/>
                    <a:pt x="6" y="9"/>
                  </a:cubicBezTo>
                  <a:cubicBezTo>
                    <a:pt x="3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7" name="Freeform 247">
              <a:extLst>
                <a:ext uri="{FF2B5EF4-FFF2-40B4-BE49-F238E27FC236}">
                  <a16:creationId xmlns:a16="http://schemas.microsoft.com/office/drawing/2014/main" id="{9B350F3A-EAE8-4F79-B5B0-EBF1CF972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2768" y="1268830"/>
              <a:ext cx="21449" cy="26713"/>
            </a:xfrm>
            <a:custGeom>
              <a:avLst/>
              <a:gdLst>
                <a:gd name="T0" fmla="*/ 3 w 14"/>
                <a:gd name="T1" fmla="*/ 9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9 h 11"/>
                <a:gd name="T8" fmla="*/ 3 w 14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2" y="1"/>
                    <a:pt x="6" y="0"/>
                    <a:pt x="9" y="2"/>
                  </a:cubicBezTo>
                  <a:cubicBezTo>
                    <a:pt x="12" y="4"/>
                    <a:pt x="14" y="7"/>
                    <a:pt x="13" y="9"/>
                  </a:cubicBezTo>
                  <a:cubicBezTo>
                    <a:pt x="12" y="11"/>
                    <a:pt x="8" y="11"/>
                    <a:pt x="5" y="10"/>
                  </a:cubicBezTo>
                  <a:cubicBezTo>
                    <a:pt x="2" y="8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8" name="Freeform 248">
              <a:extLst>
                <a:ext uri="{FF2B5EF4-FFF2-40B4-BE49-F238E27FC236}">
                  <a16:creationId xmlns:a16="http://schemas.microsoft.com/office/drawing/2014/main" id="{1F270B02-38A8-48FE-AB4C-F136843D7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910" y="1114175"/>
              <a:ext cx="21449" cy="26713"/>
            </a:xfrm>
            <a:custGeom>
              <a:avLst/>
              <a:gdLst>
                <a:gd name="T0" fmla="*/ 3 w 14"/>
                <a:gd name="T1" fmla="*/ 5 h 11"/>
                <a:gd name="T2" fmla="*/ 25 w 14"/>
                <a:gd name="T3" fmla="*/ 5 h 11"/>
                <a:gd name="T4" fmla="*/ 35 w 14"/>
                <a:gd name="T5" fmla="*/ 28 h 11"/>
                <a:gd name="T6" fmla="*/ 13 w 14"/>
                <a:gd name="T7" fmla="*/ 28 h 11"/>
                <a:gd name="T8" fmla="*/ 3 w 14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2"/>
                  </a:moveTo>
                  <a:cubicBezTo>
                    <a:pt x="2" y="0"/>
                    <a:pt x="6" y="0"/>
                    <a:pt x="9" y="2"/>
                  </a:cubicBezTo>
                  <a:cubicBezTo>
                    <a:pt x="12" y="3"/>
                    <a:pt x="14" y="7"/>
                    <a:pt x="13" y="9"/>
                  </a:cubicBezTo>
                  <a:cubicBezTo>
                    <a:pt x="12" y="11"/>
                    <a:pt x="8" y="11"/>
                    <a:pt x="5" y="9"/>
                  </a:cubicBezTo>
                  <a:cubicBezTo>
                    <a:pt x="1" y="7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69" name="Freeform 249">
              <a:extLst>
                <a:ext uri="{FF2B5EF4-FFF2-40B4-BE49-F238E27FC236}">
                  <a16:creationId xmlns:a16="http://schemas.microsoft.com/office/drawing/2014/main" id="{69B0BFDC-8B73-4CED-9218-10EBC68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403" y="1246334"/>
              <a:ext cx="22381" cy="29525"/>
            </a:xfrm>
            <a:custGeom>
              <a:avLst/>
              <a:gdLst>
                <a:gd name="T0" fmla="*/ 3 w 15"/>
                <a:gd name="T1" fmla="*/ 21 h 12"/>
                <a:gd name="T2" fmla="*/ 18 w 15"/>
                <a:gd name="T3" fmla="*/ 4 h 12"/>
                <a:gd name="T4" fmla="*/ 35 w 15"/>
                <a:gd name="T5" fmla="*/ 16 h 12"/>
                <a:gd name="T6" fmla="*/ 22 w 15"/>
                <a:gd name="T7" fmla="*/ 37 h 12"/>
                <a:gd name="T8" fmla="*/ 3 w 15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" y="7"/>
                  </a:moveTo>
                  <a:cubicBezTo>
                    <a:pt x="0" y="4"/>
                    <a:pt x="3" y="1"/>
                    <a:pt x="7" y="1"/>
                  </a:cubicBezTo>
                  <a:cubicBezTo>
                    <a:pt x="10" y="0"/>
                    <a:pt x="14" y="2"/>
                    <a:pt x="14" y="5"/>
                  </a:cubicBezTo>
                  <a:cubicBezTo>
                    <a:pt x="15" y="8"/>
                    <a:pt x="12" y="11"/>
                    <a:pt x="9" y="12"/>
                  </a:cubicBezTo>
                  <a:cubicBezTo>
                    <a:pt x="5" y="12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0" name="Freeform 250">
              <a:extLst>
                <a:ext uri="{FF2B5EF4-FFF2-40B4-BE49-F238E27FC236}">
                  <a16:creationId xmlns:a16="http://schemas.microsoft.com/office/drawing/2014/main" id="{888FE88E-338C-4DE8-B355-40FD727C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622" y="1258987"/>
              <a:ext cx="19584" cy="29525"/>
            </a:xfrm>
            <a:custGeom>
              <a:avLst/>
              <a:gdLst>
                <a:gd name="T0" fmla="*/ 3 w 13"/>
                <a:gd name="T1" fmla="*/ 32 h 12"/>
                <a:gd name="T2" fmla="*/ 10 w 13"/>
                <a:gd name="T3" fmla="*/ 9 h 12"/>
                <a:gd name="T4" fmla="*/ 31 w 13"/>
                <a:gd name="T5" fmla="*/ 7 h 12"/>
                <a:gd name="T6" fmla="*/ 24 w 13"/>
                <a:gd name="T7" fmla="*/ 32 h 12"/>
                <a:gd name="T8" fmla="*/ 3 w 13"/>
                <a:gd name="T9" fmla="*/ 3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" y="10"/>
                  </a:moveTo>
                  <a:cubicBezTo>
                    <a:pt x="0" y="8"/>
                    <a:pt x="1" y="5"/>
                    <a:pt x="4" y="3"/>
                  </a:cubicBezTo>
                  <a:cubicBezTo>
                    <a:pt x="7" y="1"/>
                    <a:pt x="11" y="0"/>
                    <a:pt x="12" y="2"/>
                  </a:cubicBezTo>
                  <a:cubicBezTo>
                    <a:pt x="13" y="4"/>
                    <a:pt x="12" y="7"/>
                    <a:pt x="9" y="10"/>
                  </a:cubicBezTo>
                  <a:cubicBezTo>
                    <a:pt x="6" y="12"/>
                    <a:pt x="3" y="12"/>
                    <a:pt x="1" y="10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1" name="Freeform 251">
              <a:extLst>
                <a:ext uri="{FF2B5EF4-FFF2-40B4-BE49-F238E27FC236}">
                  <a16:creationId xmlns:a16="http://schemas.microsoft.com/office/drawing/2014/main" id="{25827468-84A0-471D-BB9C-47D3A518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500" y="1076214"/>
              <a:ext cx="22381" cy="42178"/>
            </a:xfrm>
            <a:custGeom>
              <a:avLst/>
              <a:gdLst>
                <a:gd name="T0" fmla="*/ 5 w 15"/>
                <a:gd name="T1" fmla="*/ 4 h 17"/>
                <a:gd name="T2" fmla="*/ 29 w 15"/>
                <a:gd name="T3" fmla="*/ 19 h 17"/>
                <a:gd name="T4" fmla="*/ 35 w 15"/>
                <a:gd name="T5" fmla="*/ 49 h 17"/>
                <a:gd name="T6" fmla="*/ 13 w 15"/>
                <a:gd name="T7" fmla="*/ 34 h 17"/>
                <a:gd name="T8" fmla="*/ 5 w 15"/>
                <a:gd name="T9" fmla="*/ 4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2" y="1"/>
                  </a:moveTo>
                  <a:cubicBezTo>
                    <a:pt x="4" y="0"/>
                    <a:pt x="8" y="2"/>
                    <a:pt x="11" y="6"/>
                  </a:cubicBezTo>
                  <a:cubicBezTo>
                    <a:pt x="14" y="10"/>
                    <a:pt x="15" y="14"/>
                    <a:pt x="14" y="16"/>
                  </a:cubicBezTo>
                  <a:cubicBezTo>
                    <a:pt x="12" y="17"/>
                    <a:pt x="8" y="15"/>
                    <a:pt x="5" y="11"/>
                  </a:cubicBezTo>
                  <a:cubicBezTo>
                    <a:pt x="1" y="7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2" name="Freeform 252">
              <a:extLst>
                <a:ext uri="{FF2B5EF4-FFF2-40B4-BE49-F238E27FC236}">
                  <a16:creationId xmlns:a16="http://schemas.microsoft.com/office/drawing/2014/main" id="{2C8599E2-3DDC-4A93-B473-E3C8351AE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193" y="1071997"/>
              <a:ext cx="16786" cy="32337"/>
            </a:xfrm>
            <a:custGeom>
              <a:avLst/>
              <a:gdLst>
                <a:gd name="T0" fmla="*/ 3 w 11"/>
                <a:gd name="T1" fmla="*/ 7 h 13"/>
                <a:gd name="T2" fmla="*/ 25 w 11"/>
                <a:gd name="T3" fmla="*/ 12 h 13"/>
                <a:gd name="T4" fmla="*/ 25 w 11"/>
                <a:gd name="T5" fmla="*/ 37 h 13"/>
                <a:gd name="T6" fmla="*/ 5 w 11"/>
                <a:gd name="T7" fmla="*/ 28 h 13"/>
                <a:gd name="T8" fmla="*/ 3 w 11"/>
                <a:gd name="T9" fmla="*/ 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" y="2"/>
                  </a:moveTo>
                  <a:cubicBezTo>
                    <a:pt x="3" y="0"/>
                    <a:pt x="6" y="1"/>
                    <a:pt x="9" y="4"/>
                  </a:cubicBezTo>
                  <a:cubicBezTo>
                    <a:pt x="11" y="7"/>
                    <a:pt x="11" y="10"/>
                    <a:pt x="9" y="12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0" y="6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3" name="Freeform 253">
              <a:extLst>
                <a:ext uri="{FF2B5EF4-FFF2-40B4-BE49-F238E27FC236}">
                  <a16:creationId xmlns:a16="http://schemas.microsoft.com/office/drawing/2014/main" id="{AF95BAED-E121-437B-96CB-537153447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097" y="1292731"/>
              <a:ext cx="20517" cy="26713"/>
            </a:xfrm>
            <a:custGeom>
              <a:avLst/>
              <a:gdLst>
                <a:gd name="T0" fmla="*/ 0 w 14"/>
                <a:gd name="T1" fmla="*/ 24 h 11"/>
                <a:gd name="T2" fmla="*/ 13 w 14"/>
                <a:gd name="T3" fmla="*/ 5 h 11"/>
                <a:gd name="T4" fmla="*/ 31 w 14"/>
                <a:gd name="T5" fmla="*/ 9 h 11"/>
                <a:gd name="T6" fmla="*/ 20 w 14"/>
                <a:gd name="T7" fmla="*/ 28 h 11"/>
                <a:gd name="T8" fmla="*/ 0 w 14"/>
                <a:gd name="T9" fmla="*/ 24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6"/>
                    <a:pt x="2" y="3"/>
                    <a:pt x="5" y="2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2" y="8"/>
                    <a:pt x="8" y="9"/>
                  </a:cubicBezTo>
                  <a:cubicBezTo>
                    <a:pt x="5" y="11"/>
                    <a:pt x="1" y="10"/>
                    <a:pt x="0" y="8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4" name="Freeform 254">
              <a:extLst>
                <a:ext uri="{FF2B5EF4-FFF2-40B4-BE49-F238E27FC236}">
                  <a16:creationId xmlns:a16="http://schemas.microsoft.com/office/drawing/2014/main" id="{8D019D24-E184-45CB-8D89-26096DC9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7703" y="1069185"/>
              <a:ext cx="21449" cy="26713"/>
            </a:xfrm>
            <a:custGeom>
              <a:avLst/>
              <a:gdLst>
                <a:gd name="T0" fmla="*/ 3 w 14"/>
                <a:gd name="T1" fmla="*/ 28 h 11"/>
                <a:gd name="T2" fmla="*/ 13 w 14"/>
                <a:gd name="T3" fmla="*/ 5 h 11"/>
                <a:gd name="T4" fmla="*/ 35 w 14"/>
                <a:gd name="T5" fmla="*/ 9 h 11"/>
                <a:gd name="T6" fmla="*/ 25 w 14"/>
                <a:gd name="T7" fmla="*/ 29 h 11"/>
                <a:gd name="T8" fmla="*/ 3 w 14"/>
                <a:gd name="T9" fmla="*/ 2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2" y="1"/>
                    <a:pt x="13" y="3"/>
                  </a:cubicBezTo>
                  <a:cubicBezTo>
                    <a:pt x="14" y="5"/>
                    <a:pt x="12" y="8"/>
                    <a:pt x="9" y="10"/>
                  </a:cubicBezTo>
                  <a:cubicBezTo>
                    <a:pt x="5" y="11"/>
                    <a:pt x="2" y="11"/>
                    <a:pt x="1" y="9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  <p:sp>
          <p:nvSpPr>
            <p:cNvPr id="275" name="Freeform 255">
              <a:extLst>
                <a:ext uri="{FF2B5EF4-FFF2-40B4-BE49-F238E27FC236}">
                  <a16:creationId xmlns:a16="http://schemas.microsoft.com/office/drawing/2014/main" id="{F9045FD6-CE4F-4FB2-9E6B-D1D564D21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822" y="1322255"/>
              <a:ext cx="20517" cy="25307"/>
            </a:xfrm>
            <a:custGeom>
              <a:avLst/>
              <a:gdLst>
                <a:gd name="T0" fmla="*/ 20 w 13"/>
                <a:gd name="T1" fmla="*/ 4 h 10"/>
                <a:gd name="T2" fmla="*/ 34 w 13"/>
                <a:gd name="T3" fmla="*/ 20 h 10"/>
                <a:gd name="T4" fmla="*/ 17 w 13"/>
                <a:gd name="T5" fmla="*/ 32 h 10"/>
                <a:gd name="T6" fmla="*/ 3 w 13"/>
                <a:gd name="T7" fmla="*/ 13 h 10"/>
                <a:gd name="T8" fmla="*/ 20 w 13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10" y="1"/>
                    <a:pt x="13" y="4"/>
                    <a:pt x="12" y="6"/>
                  </a:cubicBezTo>
                  <a:cubicBezTo>
                    <a:pt x="12" y="9"/>
                    <a:pt x="9" y="10"/>
                    <a:pt x="6" y="10"/>
                  </a:cubicBezTo>
                  <a:cubicBezTo>
                    <a:pt x="3" y="9"/>
                    <a:pt x="0" y="7"/>
                    <a:pt x="1" y="4"/>
                  </a:cubicBezTo>
                  <a:cubicBezTo>
                    <a:pt x="1" y="2"/>
                    <a:pt x="4" y="0"/>
                    <a:pt x="7" y="1"/>
                  </a:cubicBezTo>
                  <a:close/>
                </a:path>
              </a:pathLst>
            </a:custGeom>
            <a:solidFill>
              <a:srgbClr val="E284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Book Antiqua" pitchFamily="18" charset="0"/>
              </a:endParaRPr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ACC314E7-F21F-49AC-B224-85EA3380B0CA}"/>
              </a:ext>
            </a:extLst>
          </p:cNvPr>
          <p:cNvPicPr preferRelativeResize="0">
            <a:picLocks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92" y="2697333"/>
            <a:ext cx="1512168" cy="123572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DB44967-1FEF-44C2-B4A0-DE175D670EEE}"/>
              </a:ext>
            </a:extLst>
          </p:cNvPr>
          <p:cNvPicPr preferRelativeResize="0"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82" y="1482482"/>
            <a:ext cx="1505988" cy="11591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602BE26-FA91-449C-AD5B-77F7C97D803A}"/>
              </a:ext>
            </a:extLst>
          </p:cNvPr>
          <p:cNvPicPr preferRelativeResize="0">
            <a:picLocks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753" y="1482482"/>
            <a:ext cx="1505988" cy="11591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73F44EB-A7AE-4B3F-8F71-194AE70105C5}"/>
              </a:ext>
            </a:extLst>
          </p:cNvPr>
          <p:cNvPicPr preferRelativeResize="0">
            <a:picLocks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275" y="1482481"/>
            <a:ext cx="1505988" cy="11591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8DB0D9B-E59E-424B-A915-FBA5953EDBAA}"/>
              </a:ext>
            </a:extLst>
          </p:cNvPr>
          <p:cNvPicPr preferRelativeResize="0">
            <a:picLocks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479572" y="1482482"/>
            <a:ext cx="1505988" cy="11591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5257512-893F-4A4E-8D2D-0C4509A303FC}"/>
              </a:ext>
            </a:extLst>
          </p:cNvPr>
          <p:cNvPicPr preferRelativeResize="0">
            <a:picLocks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701" y="1482482"/>
            <a:ext cx="1505988" cy="1159135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6E85C2F-6EDD-4F08-94F9-7041B229712F}"/>
              </a:ext>
            </a:extLst>
          </p:cNvPr>
          <p:cNvSpPr txBox="1"/>
          <p:nvPr/>
        </p:nvSpPr>
        <p:spPr>
          <a:xfrm>
            <a:off x="179512" y="1207739"/>
            <a:ext cx="1778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Untreated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E165E09-8817-43A1-AB99-70EC1143E724}"/>
              </a:ext>
            </a:extLst>
          </p:cNvPr>
          <p:cNvSpPr txBox="1"/>
          <p:nvPr/>
        </p:nvSpPr>
        <p:spPr>
          <a:xfrm>
            <a:off x="1759300" y="1220046"/>
            <a:ext cx="1778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Collagenase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5DF3C8E-587B-4680-9DB2-60E64C4C5FE9}"/>
              </a:ext>
            </a:extLst>
          </p:cNvPr>
          <p:cNvSpPr txBox="1"/>
          <p:nvPr/>
        </p:nvSpPr>
        <p:spPr>
          <a:xfrm>
            <a:off x="6468248" y="1068632"/>
            <a:ext cx="177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Collagenase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2%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F4614AF-7519-47DC-A168-ED8AAD665BBC}"/>
              </a:ext>
            </a:extLst>
          </p:cNvPr>
          <p:cNvSpPr txBox="1"/>
          <p:nvPr/>
        </p:nvSpPr>
        <p:spPr>
          <a:xfrm>
            <a:off x="3339088" y="1049146"/>
            <a:ext cx="177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Collagenase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placebo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07590F-2D99-450E-B179-CA8D70FA5F01}"/>
              </a:ext>
            </a:extLst>
          </p:cNvPr>
          <p:cNvSpPr txBox="1"/>
          <p:nvPr/>
        </p:nvSpPr>
        <p:spPr>
          <a:xfrm>
            <a:off x="4912770" y="1038462"/>
            <a:ext cx="1778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Collagenase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</a:t>
            </a:r>
          </a:p>
          <a:p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+ </a:t>
            </a:r>
            <a:r>
              <a:rPr lang="fr-F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product</a:t>
            </a:r>
            <a:r>
              <a:rPr lang="fr-F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" panose="02000500000000000000" pitchFamily="2" charset="0"/>
              </a:rPr>
              <a:t> 1%</a:t>
            </a:r>
            <a:endParaRPr lang="fr-FR" sz="1600" dirty="0">
              <a:solidFill>
                <a:schemeClr val="tx1">
                  <a:lumMod val="85000"/>
                  <a:lumOff val="15000"/>
                </a:schemeClr>
              </a:solidFill>
              <a:latin typeface="Futura" panose="02000500000000000000" pitchFamily="2" charset="0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871CCC8C-769A-4E5B-B55C-06C0E9A62816}"/>
              </a:ext>
            </a:extLst>
          </p:cNvPr>
          <p:cNvSpPr/>
          <p:nvPr/>
        </p:nvSpPr>
        <p:spPr>
          <a:xfrm>
            <a:off x="173831" y="2992653"/>
            <a:ext cx="1512094" cy="588289"/>
          </a:xfrm>
          <a:custGeom>
            <a:avLst/>
            <a:gdLst>
              <a:gd name="connsiteX0" fmla="*/ 0 w 1512094"/>
              <a:gd name="connsiteY0" fmla="*/ 367840 h 588289"/>
              <a:gd name="connsiteX1" fmla="*/ 52388 w 1512094"/>
              <a:gd name="connsiteY1" fmla="*/ 360697 h 588289"/>
              <a:gd name="connsiteX2" fmla="*/ 64294 w 1512094"/>
              <a:gd name="connsiteY2" fmla="*/ 334503 h 588289"/>
              <a:gd name="connsiteX3" fmla="*/ 92869 w 1512094"/>
              <a:gd name="connsiteY3" fmla="*/ 296403 h 588289"/>
              <a:gd name="connsiteX4" fmla="*/ 88107 w 1512094"/>
              <a:gd name="connsiteY4" fmla="*/ 253540 h 588289"/>
              <a:gd name="connsiteX5" fmla="*/ 116682 w 1512094"/>
              <a:gd name="connsiteY5" fmla="*/ 248778 h 588289"/>
              <a:gd name="connsiteX6" fmla="*/ 142875 w 1512094"/>
              <a:gd name="connsiteY6" fmla="*/ 279734 h 588289"/>
              <a:gd name="connsiteX7" fmla="*/ 188119 w 1512094"/>
              <a:gd name="connsiteY7" fmla="*/ 291640 h 588289"/>
              <a:gd name="connsiteX8" fmla="*/ 226219 w 1512094"/>
              <a:gd name="connsiteY8" fmla="*/ 258303 h 588289"/>
              <a:gd name="connsiteX9" fmla="*/ 264319 w 1512094"/>
              <a:gd name="connsiteY9" fmla="*/ 198772 h 588289"/>
              <a:gd name="connsiteX10" fmla="*/ 292894 w 1512094"/>
              <a:gd name="connsiteY10" fmla="*/ 196390 h 588289"/>
              <a:gd name="connsiteX11" fmla="*/ 342900 w 1512094"/>
              <a:gd name="connsiteY11" fmla="*/ 215440 h 588289"/>
              <a:gd name="connsiteX12" fmla="*/ 423863 w 1512094"/>
              <a:gd name="connsiteY12" fmla="*/ 210678 h 588289"/>
              <a:gd name="connsiteX13" fmla="*/ 473869 w 1512094"/>
              <a:gd name="connsiteY13" fmla="*/ 201153 h 588289"/>
              <a:gd name="connsiteX14" fmla="*/ 545307 w 1512094"/>
              <a:gd name="connsiteY14" fmla="*/ 113047 h 588289"/>
              <a:gd name="connsiteX15" fmla="*/ 616744 w 1512094"/>
              <a:gd name="connsiteY15" fmla="*/ 34465 h 588289"/>
              <a:gd name="connsiteX16" fmla="*/ 692944 w 1512094"/>
              <a:gd name="connsiteY16" fmla="*/ 41609 h 588289"/>
              <a:gd name="connsiteX17" fmla="*/ 714375 w 1512094"/>
              <a:gd name="connsiteY17" fmla="*/ 29703 h 588289"/>
              <a:gd name="connsiteX18" fmla="*/ 747713 w 1512094"/>
              <a:gd name="connsiteY18" fmla="*/ 63040 h 588289"/>
              <a:gd name="connsiteX19" fmla="*/ 769144 w 1512094"/>
              <a:gd name="connsiteY19" fmla="*/ 13034 h 588289"/>
              <a:gd name="connsiteX20" fmla="*/ 792957 w 1512094"/>
              <a:gd name="connsiteY20" fmla="*/ 1128 h 588289"/>
              <a:gd name="connsiteX21" fmla="*/ 812007 w 1512094"/>
              <a:gd name="connsiteY21" fmla="*/ 34465 h 588289"/>
              <a:gd name="connsiteX22" fmla="*/ 857250 w 1512094"/>
              <a:gd name="connsiteY22" fmla="*/ 41609 h 588289"/>
              <a:gd name="connsiteX23" fmla="*/ 869157 w 1512094"/>
              <a:gd name="connsiteY23" fmla="*/ 46372 h 588289"/>
              <a:gd name="connsiteX24" fmla="*/ 916782 w 1512094"/>
              <a:gd name="connsiteY24" fmla="*/ 67803 h 588289"/>
              <a:gd name="connsiteX25" fmla="*/ 933450 w 1512094"/>
              <a:gd name="connsiteY25" fmla="*/ 82090 h 588289"/>
              <a:gd name="connsiteX26" fmla="*/ 976313 w 1512094"/>
              <a:gd name="connsiteY26" fmla="*/ 96378 h 588289"/>
              <a:gd name="connsiteX27" fmla="*/ 1019175 w 1512094"/>
              <a:gd name="connsiteY27" fmla="*/ 103522 h 588289"/>
              <a:gd name="connsiteX28" fmla="*/ 1033463 w 1512094"/>
              <a:gd name="connsiteY28" fmla="*/ 151147 h 588289"/>
              <a:gd name="connsiteX29" fmla="*/ 1064419 w 1512094"/>
              <a:gd name="connsiteY29" fmla="*/ 132097 h 588289"/>
              <a:gd name="connsiteX30" fmla="*/ 1090613 w 1512094"/>
              <a:gd name="connsiteY30" fmla="*/ 170197 h 588289"/>
              <a:gd name="connsiteX31" fmla="*/ 1107282 w 1512094"/>
              <a:gd name="connsiteY31" fmla="*/ 196390 h 588289"/>
              <a:gd name="connsiteX32" fmla="*/ 1128713 w 1512094"/>
              <a:gd name="connsiteY32" fmla="*/ 217822 h 588289"/>
              <a:gd name="connsiteX33" fmla="*/ 1169194 w 1512094"/>
              <a:gd name="connsiteY33" fmla="*/ 189247 h 588289"/>
              <a:gd name="connsiteX34" fmla="*/ 1181100 w 1512094"/>
              <a:gd name="connsiteY34" fmla="*/ 263065 h 588289"/>
              <a:gd name="connsiteX35" fmla="*/ 1204913 w 1512094"/>
              <a:gd name="connsiteY35" fmla="*/ 267828 h 588289"/>
              <a:gd name="connsiteX36" fmla="*/ 1233488 w 1512094"/>
              <a:gd name="connsiteY36" fmla="*/ 220203 h 588289"/>
              <a:gd name="connsiteX37" fmla="*/ 1276350 w 1512094"/>
              <a:gd name="connsiteY37" fmla="*/ 220203 h 588289"/>
              <a:gd name="connsiteX38" fmla="*/ 1240632 w 1512094"/>
              <a:gd name="connsiteY38" fmla="*/ 274972 h 588289"/>
              <a:gd name="connsiteX39" fmla="*/ 1235869 w 1512094"/>
              <a:gd name="connsiteY39" fmla="*/ 282115 h 588289"/>
              <a:gd name="connsiteX40" fmla="*/ 1264444 w 1512094"/>
              <a:gd name="connsiteY40" fmla="*/ 315453 h 588289"/>
              <a:gd name="connsiteX41" fmla="*/ 1288257 w 1512094"/>
              <a:gd name="connsiteY41" fmla="*/ 336884 h 588289"/>
              <a:gd name="connsiteX42" fmla="*/ 1293019 w 1512094"/>
              <a:gd name="connsiteY42" fmla="*/ 344028 h 588289"/>
              <a:gd name="connsiteX43" fmla="*/ 1319213 w 1512094"/>
              <a:gd name="connsiteY43" fmla="*/ 289259 h 588289"/>
              <a:gd name="connsiteX44" fmla="*/ 1316832 w 1512094"/>
              <a:gd name="connsiteY44" fmla="*/ 355934 h 588289"/>
              <a:gd name="connsiteX45" fmla="*/ 1314450 w 1512094"/>
              <a:gd name="connsiteY45" fmla="*/ 398797 h 588289"/>
              <a:gd name="connsiteX46" fmla="*/ 1331119 w 1512094"/>
              <a:gd name="connsiteY46" fmla="*/ 422609 h 588289"/>
              <a:gd name="connsiteX47" fmla="*/ 1373982 w 1512094"/>
              <a:gd name="connsiteY47" fmla="*/ 434515 h 588289"/>
              <a:gd name="connsiteX48" fmla="*/ 1381125 w 1512094"/>
              <a:gd name="connsiteY48" fmla="*/ 451184 h 588289"/>
              <a:gd name="connsiteX49" fmla="*/ 1400175 w 1512094"/>
              <a:gd name="connsiteY49" fmla="*/ 484522 h 588289"/>
              <a:gd name="connsiteX50" fmla="*/ 1450182 w 1512094"/>
              <a:gd name="connsiteY50" fmla="*/ 544053 h 588289"/>
              <a:gd name="connsiteX51" fmla="*/ 1478757 w 1512094"/>
              <a:gd name="connsiteY51" fmla="*/ 572628 h 588289"/>
              <a:gd name="connsiteX52" fmla="*/ 1504950 w 1512094"/>
              <a:gd name="connsiteY52" fmla="*/ 586915 h 588289"/>
              <a:gd name="connsiteX53" fmla="*/ 1512094 w 1512094"/>
              <a:gd name="connsiteY53" fmla="*/ 586915 h 58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512094" h="588289">
                <a:moveTo>
                  <a:pt x="0" y="367840"/>
                </a:moveTo>
                <a:cubicBezTo>
                  <a:pt x="20836" y="367046"/>
                  <a:pt x="41672" y="366253"/>
                  <a:pt x="52388" y="360697"/>
                </a:cubicBezTo>
                <a:cubicBezTo>
                  <a:pt x="63104" y="355141"/>
                  <a:pt x="57547" y="345219"/>
                  <a:pt x="64294" y="334503"/>
                </a:cubicBezTo>
                <a:cubicBezTo>
                  <a:pt x="71041" y="323787"/>
                  <a:pt x="88900" y="309897"/>
                  <a:pt x="92869" y="296403"/>
                </a:cubicBezTo>
                <a:cubicBezTo>
                  <a:pt x="96838" y="282909"/>
                  <a:pt x="84138" y="261477"/>
                  <a:pt x="88107" y="253540"/>
                </a:cubicBezTo>
                <a:cubicBezTo>
                  <a:pt x="92076" y="245602"/>
                  <a:pt x="107554" y="244412"/>
                  <a:pt x="116682" y="248778"/>
                </a:cubicBezTo>
                <a:cubicBezTo>
                  <a:pt x="125810" y="253144"/>
                  <a:pt x="130969" y="272590"/>
                  <a:pt x="142875" y="279734"/>
                </a:cubicBezTo>
                <a:cubicBezTo>
                  <a:pt x="154781" y="286878"/>
                  <a:pt x="174228" y="295212"/>
                  <a:pt x="188119" y="291640"/>
                </a:cubicBezTo>
                <a:cubicBezTo>
                  <a:pt x="202010" y="288068"/>
                  <a:pt x="213519" y="273781"/>
                  <a:pt x="226219" y="258303"/>
                </a:cubicBezTo>
                <a:cubicBezTo>
                  <a:pt x="238919" y="242825"/>
                  <a:pt x="253207" y="209091"/>
                  <a:pt x="264319" y="198772"/>
                </a:cubicBezTo>
                <a:cubicBezTo>
                  <a:pt x="275431" y="188453"/>
                  <a:pt x="279797" y="193612"/>
                  <a:pt x="292894" y="196390"/>
                </a:cubicBezTo>
                <a:cubicBezTo>
                  <a:pt x="305991" y="199168"/>
                  <a:pt x="321072" y="213059"/>
                  <a:pt x="342900" y="215440"/>
                </a:cubicBezTo>
                <a:cubicBezTo>
                  <a:pt x="364728" y="217821"/>
                  <a:pt x="402035" y="213059"/>
                  <a:pt x="423863" y="210678"/>
                </a:cubicBezTo>
                <a:cubicBezTo>
                  <a:pt x="445691" y="208297"/>
                  <a:pt x="453628" y="217425"/>
                  <a:pt x="473869" y="201153"/>
                </a:cubicBezTo>
                <a:cubicBezTo>
                  <a:pt x="494110" y="184881"/>
                  <a:pt x="521495" y="140828"/>
                  <a:pt x="545307" y="113047"/>
                </a:cubicBezTo>
                <a:cubicBezTo>
                  <a:pt x="569119" y="85266"/>
                  <a:pt x="592138" y="46371"/>
                  <a:pt x="616744" y="34465"/>
                </a:cubicBezTo>
                <a:cubicBezTo>
                  <a:pt x="641350" y="22559"/>
                  <a:pt x="676672" y="42403"/>
                  <a:pt x="692944" y="41609"/>
                </a:cubicBezTo>
                <a:cubicBezTo>
                  <a:pt x="709216" y="40815"/>
                  <a:pt x="705247" y="26131"/>
                  <a:pt x="714375" y="29703"/>
                </a:cubicBezTo>
                <a:cubicBezTo>
                  <a:pt x="723503" y="33275"/>
                  <a:pt x="738585" y="65818"/>
                  <a:pt x="747713" y="63040"/>
                </a:cubicBezTo>
                <a:cubicBezTo>
                  <a:pt x="756841" y="60262"/>
                  <a:pt x="761603" y="23353"/>
                  <a:pt x="769144" y="13034"/>
                </a:cubicBezTo>
                <a:cubicBezTo>
                  <a:pt x="776685" y="2715"/>
                  <a:pt x="785813" y="-2444"/>
                  <a:pt x="792957" y="1128"/>
                </a:cubicBezTo>
                <a:cubicBezTo>
                  <a:pt x="800101" y="4700"/>
                  <a:pt x="801291" y="27718"/>
                  <a:pt x="812007" y="34465"/>
                </a:cubicBezTo>
                <a:cubicBezTo>
                  <a:pt x="822723" y="41212"/>
                  <a:pt x="847725" y="39624"/>
                  <a:pt x="857250" y="41609"/>
                </a:cubicBezTo>
                <a:cubicBezTo>
                  <a:pt x="866775" y="43593"/>
                  <a:pt x="869157" y="46372"/>
                  <a:pt x="869157" y="46372"/>
                </a:cubicBezTo>
                <a:cubicBezTo>
                  <a:pt x="879079" y="50738"/>
                  <a:pt x="906067" y="61850"/>
                  <a:pt x="916782" y="67803"/>
                </a:cubicBezTo>
                <a:cubicBezTo>
                  <a:pt x="927497" y="73756"/>
                  <a:pt x="923528" y="77328"/>
                  <a:pt x="933450" y="82090"/>
                </a:cubicBezTo>
                <a:cubicBezTo>
                  <a:pt x="943372" y="86852"/>
                  <a:pt x="962026" y="92806"/>
                  <a:pt x="976313" y="96378"/>
                </a:cubicBezTo>
                <a:cubicBezTo>
                  <a:pt x="990600" y="99950"/>
                  <a:pt x="1009650" y="94394"/>
                  <a:pt x="1019175" y="103522"/>
                </a:cubicBezTo>
                <a:cubicBezTo>
                  <a:pt x="1028700" y="112650"/>
                  <a:pt x="1025922" y="146385"/>
                  <a:pt x="1033463" y="151147"/>
                </a:cubicBezTo>
                <a:cubicBezTo>
                  <a:pt x="1041004" y="155909"/>
                  <a:pt x="1054894" y="128922"/>
                  <a:pt x="1064419" y="132097"/>
                </a:cubicBezTo>
                <a:cubicBezTo>
                  <a:pt x="1073944" y="135272"/>
                  <a:pt x="1083469" y="159481"/>
                  <a:pt x="1090613" y="170197"/>
                </a:cubicBezTo>
                <a:cubicBezTo>
                  <a:pt x="1097757" y="180912"/>
                  <a:pt x="1100932" y="188453"/>
                  <a:pt x="1107282" y="196390"/>
                </a:cubicBezTo>
                <a:cubicBezTo>
                  <a:pt x="1113632" y="204327"/>
                  <a:pt x="1118394" y="219012"/>
                  <a:pt x="1128713" y="217822"/>
                </a:cubicBezTo>
                <a:cubicBezTo>
                  <a:pt x="1139032" y="216631"/>
                  <a:pt x="1160463" y="181706"/>
                  <a:pt x="1169194" y="189247"/>
                </a:cubicBezTo>
                <a:cubicBezTo>
                  <a:pt x="1177925" y="196787"/>
                  <a:pt x="1175147" y="249968"/>
                  <a:pt x="1181100" y="263065"/>
                </a:cubicBezTo>
                <a:cubicBezTo>
                  <a:pt x="1187053" y="276162"/>
                  <a:pt x="1196182" y="274972"/>
                  <a:pt x="1204913" y="267828"/>
                </a:cubicBezTo>
                <a:cubicBezTo>
                  <a:pt x="1213644" y="260684"/>
                  <a:pt x="1221582" y="228140"/>
                  <a:pt x="1233488" y="220203"/>
                </a:cubicBezTo>
                <a:cubicBezTo>
                  <a:pt x="1245394" y="212266"/>
                  <a:pt x="1275159" y="211075"/>
                  <a:pt x="1276350" y="220203"/>
                </a:cubicBezTo>
                <a:cubicBezTo>
                  <a:pt x="1277541" y="229331"/>
                  <a:pt x="1247379" y="264653"/>
                  <a:pt x="1240632" y="274972"/>
                </a:cubicBezTo>
                <a:cubicBezTo>
                  <a:pt x="1233885" y="285291"/>
                  <a:pt x="1231900" y="275368"/>
                  <a:pt x="1235869" y="282115"/>
                </a:cubicBezTo>
                <a:cubicBezTo>
                  <a:pt x="1239838" y="288862"/>
                  <a:pt x="1255713" y="306325"/>
                  <a:pt x="1264444" y="315453"/>
                </a:cubicBezTo>
                <a:cubicBezTo>
                  <a:pt x="1273175" y="324581"/>
                  <a:pt x="1283495" y="332122"/>
                  <a:pt x="1288257" y="336884"/>
                </a:cubicBezTo>
                <a:cubicBezTo>
                  <a:pt x="1293019" y="341646"/>
                  <a:pt x="1287860" y="351965"/>
                  <a:pt x="1293019" y="344028"/>
                </a:cubicBezTo>
                <a:cubicBezTo>
                  <a:pt x="1298178" y="336090"/>
                  <a:pt x="1315244" y="287275"/>
                  <a:pt x="1319213" y="289259"/>
                </a:cubicBezTo>
                <a:cubicBezTo>
                  <a:pt x="1323182" y="291243"/>
                  <a:pt x="1317626" y="337678"/>
                  <a:pt x="1316832" y="355934"/>
                </a:cubicBezTo>
                <a:cubicBezTo>
                  <a:pt x="1316038" y="374190"/>
                  <a:pt x="1312069" y="387685"/>
                  <a:pt x="1314450" y="398797"/>
                </a:cubicBezTo>
                <a:cubicBezTo>
                  <a:pt x="1316831" y="409910"/>
                  <a:pt x="1321197" y="416656"/>
                  <a:pt x="1331119" y="422609"/>
                </a:cubicBezTo>
                <a:cubicBezTo>
                  <a:pt x="1341041" y="428562"/>
                  <a:pt x="1365648" y="429753"/>
                  <a:pt x="1373982" y="434515"/>
                </a:cubicBezTo>
                <a:cubicBezTo>
                  <a:pt x="1382316" y="439277"/>
                  <a:pt x="1376760" y="442850"/>
                  <a:pt x="1381125" y="451184"/>
                </a:cubicBezTo>
                <a:cubicBezTo>
                  <a:pt x="1385490" y="459518"/>
                  <a:pt x="1388666" y="469044"/>
                  <a:pt x="1400175" y="484522"/>
                </a:cubicBezTo>
                <a:cubicBezTo>
                  <a:pt x="1411684" y="500000"/>
                  <a:pt x="1437085" y="529369"/>
                  <a:pt x="1450182" y="544053"/>
                </a:cubicBezTo>
                <a:cubicBezTo>
                  <a:pt x="1463279" y="558737"/>
                  <a:pt x="1469629" y="565484"/>
                  <a:pt x="1478757" y="572628"/>
                </a:cubicBezTo>
                <a:cubicBezTo>
                  <a:pt x="1487885" y="579772"/>
                  <a:pt x="1504950" y="586915"/>
                  <a:pt x="1504950" y="586915"/>
                </a:cubicBezTo>
                <a:cubicBezTo>
                  <a:pt x="1510506" y="589296"/>
                  <a:pt x="1511300" y="588105"/>
                  <a:pt x="1512094" y="586915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E6C6310E-61BD-43BB-919B-8CAC606B3D48}"/>
              </a:ext>
            </a:extLst>
          </p:cNvPr>
          <p:cNvSpPr/>
          <p:nvPr/>
        </p:nvSpPr>
        <p:spPr>
          <a:xfrm>
            <a:off x="176213" y="2807746"/>
            <a:ext cx="1514057" cy="571797"/>
          </a:xfrm>
          <a:custGeom>
            <a:avLst/>
            <a:gdLst>
              <a:gd name="connsiteX0" fmla="*/ 0 w 1521618"/>
              <a:gd name="connsiteY0" fmla="*/ 300335 h 571797"/>
              <a:gd name="connsiteX1" fmla="*/ 47625 w 1521618"/>
              <a:gd name="connsiteY1" fmla="*/ 257472 h 571797"/>
              <a:gd name="connsiteX2" fmla="*/ 166687 w 1521618"/>
              <a:gd name="connsiteY2" fmla="*/ 216991 h 571797"/>
              <a:gd name="connsiteX3" fmla="*/ 214312 w 1521618"/>
              <a:gd name="connsiteY3" fmla="*/ 176510 h 571797"/>
              <a:gd name="connsiteX4" fmla="*/ 230981 w 1521618"/>
              <a:gd name="connsiteY4" fmla="*/ 155079 h 571797"/>
              <a:gd name="connsiteX5" fmla="*/ 302418 w 1521618"/>
              <a:gd name="connsiteY5" fmla="*/ 133647 h 571797"/>
              <a:gd name="connsiteX6" fmla="*/ 342900 w 1521618"/>
              <a:gd name="connsiteY6" fmla="*/ 138410 h 571797"/>
              <a:gd name="connsiteX7" fmla="*/ 361950 w 1521618"/>
              <a:gd name="connsiteY7" fmla="*/ 109835 h 571797"/>
              <a:gd name="connsiteX8" fmla="*/ 411956 w 1521618"/>
              <a:gd name="connsiteY8" fmla="*/ 83641 h 571797"/>
              <a:gd name="connsiteX9" fmla="*/ 457200 w 1521618"/>
              <a:gd name="connsiteY9" fmla="*/ 74116 h 571797"/>
              <a:gd name="connsiteX10" fmla="*/ 500062 w 1521618"/>
              <a:gd name="connsiteY10" fmla="*/ 50304 h 571797"/>
              <a:gd name="connsiteX11" fmla="*/ 526256 w 1521618"/>
              <a:gd name="connsiteY11" fmla="*/ 33635 h 571797"/>
              <a:gd name="connsiteX12" fmla="*/ 559593 w 1521618"/>
              <a:gd name="connsiteY12" fmla="*/ 21729 h 571797"/>
              <a:gd name="connsiteX13" fmla="*/ 595312 w 1521618"/>
              <a:gd name="connsiteY13" fmla="*/ 14585 h 571797"/>
              <a:gd name="connsiteX14" fmla="*/ 661987 w 1521618"/>
              <a:gd name="connsiteY14" fmla="*/ 2679 h 571797"/>
              <a:gd name="connsiteX15" fmla="*/ 716756 w 1521618"/>
              <a:gd name="connsiteY15" fmla="*/ 297 h 571797"/>
              <a:gd name="connsiteX16" fmla="*/ 771525 w 1521618"/>
              <a:gd name="connsiteY16" fmla="*/ 7441 h 571797"/>
              <a:gd name="connsiteX17" fmla="*/ 792956 w 1521618"/>
              <a:gd name="connsiteY17" fmla="*/ 33635 h 571797"/>
              <a:gd name="connsiteX18" fmla="*/ 804862 w 1521618"/>
              <a:gd name="connsiteY18" fmla="*/ 43160 h 571797"/>
              <a:gd name="connsiteX19" fmla="*/ 845343 w 1521618"/>
              <a:gd name="connsiteY19" fmla="*/ 26491 h 571797"/>
              <a:gd name="connsiteX20" fmla="*/ 873918 w 1521618"/>
              <a:gd name="connsiteY20" fmla="*/ 19347 h 571797"/>
              <a:gd name="connsiteX21" fmla="*/ 940593 w 1521618"/>
              <a:gd name="connsiteY21" fmla="*/ 28872 h 571797"/>
              <a:gd name="connsiteX22" fmla="*/ 978693 w 1521618"/>
              <a:gd name="connsiteY22" fmla="*/ 57447 h 571797"/>
              <a:gd name="connsiteX23" fmla="*/ 1028700 w 1521618"/>
              <a:gd name="connsiteY23" fmla="*/ 95547 h 571797"/>
              <a:gd name="connsiteX24" fmla="*/ 1073943 w 1521618"/>
              <a:gd name="connsiteY24" fmla="*/ 114597 h 571797"/>
              <a:gd name="connsiteX25" fmla="*/ 1123950 w 1521618"/>
              <a:gd name="connsiteY25" fmla="*/ 121741 h 571797"/>
              <a:gd name="connsiteX26" fmla="*/ 1152525 w 1521618"/>
              <a:gd name="connsiteY26" fmla="*/ 136029 h 571797"/>
              <a:gd name="connsiteX27" fmla="*/ 1195387 w 1521618"/>
              <a:gd name="connsiteY27" fmla="*/ 176510 h 571797"/>
              <a:gd name="connsiteX28" fmla="*/ 1219200 w 1521618"/>
              <a:gd name="connsiteY28" fmla="*/ 193179 h 571797"/>
              <a:gd name="connsiteX29" fmla="*/ 1293018 w 1521618"/>
              <a:gd name="connsiteY29" fmla="*/ 243185 h 571797"/>
              <a:gd name="connsiteX30" fmla="*/ 1290637 w 1521618"/>
              <a:gd name="connsiteY30" fmla="*/ 283666 h 571797"/>
              <a:gd name="connsiteX31" fmla="*/ 1345406 w 1521618"/>
              <a:gd name="connsiteY31" fmla="*/ 328910 h 571797"/>
              <a:gd name="connsiteX32" fmla="*/ 1390650 w 1521618"/>
              <a:gd name="connsiteY32" fmla="*/ 376535 h 571797"/>
              <a:gd name="connsiteX33" fmla="*/ 1433512 w 1521618"/>
              <a:gd name="connsiteY33" fmla="*/ 421779 h 571797"/>
              <a:gd name="connsiteX34" fmla="*/ 1443037 w 1521618"/>
              <a:gd name="connsiteY34" fmla="*/ 467022 h 571797"/>
              <a:gd name="connsiteX35" fmla="*/ 1462087 w 1521618"/>
              <a:gd name="connsiteY35" fmla="*/ 490835 h 571797"/>
              <a:gd name="connsiteX36" fmla="*/ 1488281 w 1521618"/>
              <a:gd name="connsiteY36" fmla="*/ 521791 h 571797"/>
              <a:gd name="connsiteX37" fmla="*/ 1497806 w 1521618"/>
              <a:gd name="connsiteY37" fmla="*/ 552747 h 571797"/>
              <a:gd name="connsiteX38" fmla="*/ 1521618 w 1521618"/>
              <a:gd name="connsiteY38" fmla="*/ 571797 h 57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21618" h="571797">
                <a:moveTo>
                  <a:pt x="0" y="300335"/>
                </a:moveTo>
                <a:cubicBezTo>
                  <a:pt x="9922" y="285849"/>
                  <a:pt x="19844" y="271363"/>
                  <a:pt x="47625" y="257472"/>
                </a:cubicBezTo>
                <a:cubicBezTo>
                  <a:pt x="75406" y="243581"/>
                  <a:pt x="138906" y="230485"/>
                  <a:pt x="166687" y="216991"/>
                </a:cubicBezTo>
                <a:cubicBezTo>
                  <a:pt x="194468" y="203497"/>
                  <a:pt x="203596" y="186829"/>
                  <a:pt x="214312" y="176510"/>
                </a:cubicBezTo>
                <a:cubicBezTo>
                  <a:pt x="225028" y="166191"/>
                  <a:pt x="216297" y="162223"/>
                  <a:pt x="230981" y="155079"/>
                </a:cubicBezTo>
                <a:cubicBezTo>
                  <a:pt x="245665" y="147935"/>
                  <a:pt x="283765" y="136425"/>
                  <a:pt x="302418" y="133647"/>
                </a:cubicBezTo>
                <a:cubicBezTo>
                  <a:pt x="321071" y="130869"/>
                  <a:pt x="332978" y="142379"/>
                  <a:pt x="342900" y="138410"/>
                </a:cubicBezTo>
                <a:cubicBezTo>
                  <a:pt x="352822" y="134441"/>
                  <a:pt x="350441" y="118963"/>
                  <a:pt x="361950" y="109835"/>
                </a:cubicBezTo>
                <a:cubicBezTo>
                  <a:pt x="373459" y="100707"/>
                  <a:pt x="396081" y="89594"/>
                  <a:pt x="411956" y="83641"/>
                </a:cubicBezTo>
                <a:cubicBezTo>
                  <a:pt x="427831" y="77688"/>
                  <a:pt x="442516" y="79672"/>
                  <a:pt x="457200" y="74116"/>
                </a:cubicBezTo>
                <a:cubicBezTo>
                  <a:pt x="471884" y="68560"/>
                  <a:pt x="488553" y="57051"/>
                  <a:pt x="500062" y="50304"/>
                </a:cubicBezTo>
                <a:cubicBezTo>
                  <a:pt x="511571" y="43557"/>
                  <a:pt x="516334" y="38397"/>
                  <a:pt x="526256" y="33635"/>
                </a:cubicBezTo>
                <a:cubicBezTo>
                  <a:pt x="536178" y="28873"/>
                  <a:pt x="548084" y="24904"/>
                  <a:pt x="559593" y="21729"/>
                </a:cubicBezTo>
                <a:cubicBezTo>
                  <a:pt x="571102" y="18554"/>
                  <a:pt x="595312" y="14585"/>
                  <a:pt x="595312" y="14585"/>
                </a:cubicBezTo>
                <a:cubicBezTo>
                  <a:pt x="612378" y="11410"/>
                  <a:pt x="641746" y="5060"/>
                  <a:pt x="661987" y="2679"/>
                </a:cubicBezTo>
                <a:cubicBezTo>
                  <a:pt x="682228" y="298"/>
                  <a:pt x="698500" y="-497"/>
                  <a:pt x="716756" y="297"/>
                </a:cubicBezTo>
                <a:cubicBezTo>
                  <a:pt x="735012" y="1091"/>
                  <a:pt x="758825" y="1885"/>
                  <a:pt x="771525" y="7441"/>
                </a:cubicBezTo>
                <a:cubicBezTo>
                  <a:pt x="784225" y="12997"/>
                  <a:pt x="787400" y="27682"/>
                  <a:pt x="792956" y="33635"/>
                </a:cubicBezTo>
                <a:cubicBezTo>
                  <a:pt x="798512" y="39588"/>
                  <a:pt x="796131" y="44351"/>
                  <a:pt x="804862" y="43160"/>
                </a:cubicBezTo>
                <a:cubicBezTo>
                  <a:pt x="813593" y="41969"/>
                  <a:pt x="833834" y="30460"/>
                  <a:pt x="845343" y="26491"/>
                </a:cubicBezTo>
                <a:cubicBezTo>
                  <a:pt x="856852" y="22522"/>
                  <a:pt x="858043" y="18950"/>
                  <a:pt x="873918" y="19347"/>
                </a:cubicBezTo>
                <a:cubicBezTo>
                  <a:pt x="889793" y="19744"/>
                  <a:pt x="923131" y="22522"/>
                  <a:pt x="940593" y="28872"/>
                </a:cubicBezTo>
                <a:cubicBezTo>
                  <a:pt x="958055" y="35222"/>
                  <a:pt x="978693" y="57447"/>
                  <a:pt x="978693" y="57447"/>
                </a:cubicBezTo>
                <a:cubicBezTo>
                  <a:pt x="993377" y="68559"/>
                  <a:pt x="1012825" y="86022"/>
                  <a:pt x="1028700" y="95547"/>
                </a:cubicBezTo>
                <a:cubicBezTo>
                  <a:pt x="1044575" y="105072"/>
                  <a:pt x="1058068" y="110231"/>
                  <a:pt x="1073943" y="114597"/>
                </a:cubicBezTo>
                <a:cubicBezTo>
                  <a:pt x="1089818" y="118963"/>
                  <a:pt x="1110853" y="118169"/>
                  <a:pt x="1123950" y="121741"/>
                </a:cubicBezTo>
                <a:cubicBezTo>
                  <a:pt x="1137047" y="125313"/>
                  <a:pt x="1140619" y="126901"/>
                  <a:pt x="1152525" y="136029"/>
                </a:cubicBezTo>
                <a:cubicBezTo>
                  <a:pt x="1164431" y="145157"/>
                  <a:pt x="1184275" y="166985"/>
                  <a:pt x="1195387" y="176510"/>
                </a:cubicBezTo>
                <a:cubicBezTo>
                  <a:pt x="1206500" y="186035"/>
                  <a:pt x="1219200" y="193179"/>
                  <a:pt x="1219200" y="193179"/>
                </a:cubicBezTo>
                <a:cubicBezTo>
                  <a:pt x="1235472" y="204291"/>
                  <a:pt x="1281112" y="228104"/>
                  <a:pt x="1293018" y="243185"/>
                </a:cubicBezTo>
                <a:cubicBezTo>
                  <a:pt x="1304924" y="258266"/>
                  <a:pt x="1281906" y="269379"/>
                  <a:pt x="1290637" y="283666"/>
                </a:cubicBezTo>
                <a:cubicBezTo>
                  <a:pt x="1299368" y="297953"/>
                  <a:pt x="1328737" y="313432"/>
                  <a:pt x="1345406" y="328910"/>
                </a:cubicBezTo>
                <a:cubicBezTo>
                  <a:pt x="1362075" y="344388"/>
                  <a:pt x="1390650" y="376535"/>
                  <a:pt x="1390650" y="376535"/>
                </a:cubicBezTo>
                <a:cubicBezTo>
                  <a:pt x="1405334" y="392013"/>
                  <a:pt x="1424781" y="406698"/>
                  <a:pt x="1433512" y="421779"/>
                </a:cubicBezTo>
                <a:cubicBezTo>
                  <a:pt x="1442243" y="436860"/>
                  <a:pt x="1438274" y="455513"/>
                  <a:pt x="1443037" y="467022"/>
                </a:cubicBezTo>
                <a:cubicBezTo>
                  <a:pt x="1447800" y="478531"/>
                  <a:pt x="1454546" y="481707"/>
                  <a:pt x="1462087" y="490835"/>
                </a:cubicBezTo>
                <a:cubicBezTo>
                  <a:pt x="1469628" y="499963"/>
                  <a:pt x="1482328" y="511472"/>
                  <a:pt x="1488281" y="521791"/>
                </a:cubicBezTo>
                <a:cubicBezTo>
                  <a:pt x="1494234" y="532110"/>
                  <a:pt x="1492250" y="544413"/>
                  <a:pt x="1497806" y="552747"/>
                </a:cubicBezTo>
                <a:cubicBezTo>
                  <a:pt x="1503362" y="561081"/>
                  <a:pt x="1512490" y="566439"/>
                  <a:pt x="1521618" y="571797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90F3B7BE-A6DB-48C8-9013-9F60A2866718}"/>
              </a:ext>
            </a:extLst>
          </p:cNvPr>
          <p:cNvSpPr/>
          <p:nvPr/>
        </p:nvSpPr>
        <p:spPr>
          <a:xfrm>
            <a:off x="173831" y="2784132"/>
            <a:ext cx="1514475" cy="469205"/>
          </a:xfrm>
          <a:custGeom>
            <a:avLst/>
            <a:gdLst>
              <a:gd name="connsiteX0" fmla="*/ 0 w 1514475"/>
              <a:gd name="connsiteY0" fmla="*/ 281086 h 469205"/>
              <a:gd name="connsiteX1" fmla="*/ 64294 w 1514475"/>
              <a:gd name="connsiteY1" fmla="*/ 247749 h 469205"/>
              <a:gd name="connsiteX2" fmla="*/ 111919 w 1514475"/>
              <a:gd name="connsiteY2" fmla="*/ 226318 h 469205"/>
              <a:gd name="connsiteX3" fmla="*/ 176213 w 1514475"/>
              <a:gd name="connsiteY3" fmla="*/ 219174 h 469205"/>
              <a:gd name="connsiteX4" fmla="*/ 197644 w 1514475"/>
              <a:gd name="connsiteY4" fmla="*/ 142974 h 469205"/>
              <a:gd name="connsiteX5" fmla="*/ 252413 w 1514475"/>
              <a:gd name="connsiteY5" fmla="*/ 131068 h 469205"/>
              <a:gd name="connsiteX6" fmla="*/ 316707 w 1514475"/>
              <a:gd name="connsiteY6" fmla="*/ 123924 h 469205"/>
              <a:gd name="connsiteX7" fmla="*/ 347663 w 1514475"/>
              <a:gd name="connsiteY7" fmla="*/ 109636 h 469205"/>
              <a:gd name="connsiteX8" fmla="*/ 371475 w 1514475"/>
              <a:gd name="connsiteY8" fmla="*/ 92968 h 469205"/>
              <a:gd name="connsiteX9" fmla="*/ 409575 w 1514475"/>
              <a:gd name="connsiteY9" fmla="*/ 69155 h 469205"/>
              <a:gd name="connsiteX10" fmla="*/ 447675 w 1514475"/>
              <a:gd name="connsiteY10" fmla="*/ 62011 h 469205"/>
              <a:gd name="connsiteX11" fmla="*/ 497682 w 1514475"/>
              <a:gd name="connsiteY11" fmla="*/ 52486 h 469205"/>
              <a:gd name="connsiteX12" fmla="*/ 545307 w 1514475"/>
              <a:gd name="connsiteY12" fmla="*/ 21530 h 469205"/>
              <a:gd name="connsiteX13" fmla="*/ 578644 w 1514475"/>
              <a:gd name="connsiteY13" fmla="*/ 9624 h 469205"/>
              <a:gd name="connsiteX14" fmla="*/ 645319 w 1514475"/>
              <a:gd name="connsiteY14" fmla="*/ 12005 h 469205"/>
              <a:gd name="connsiteX15" fmla="*/ 697707 w 1514475"/>
              <a:gd name="connsiteY15" fmla="*/ 2480 h 469205"/>
              <a:gd name="connsiteX16" fmla="*/ 783432 w 1514475"/>
              <a:gd name="connsiteY16" fmla="*/ 99 h 469205"/>
              <a:gd name="connsiteX17" fmla="*/ 873919 w 1514475"/>
              <a:gd name="connsiteY17" fmla="*/ 4861 h 469205"/>
              <a:gd name="connsiteX18" fmla="*/ 923925 w 1514475"/>
              <a:gd name="connsiteY18" fmla="*/ 19149 h 469205"/>
              <a:gd name="connsiteX19" fmla="*/ 997744 w 1514475"/>
              <a:gd name="connsiteY19" fmla="*/ 42961 h 469205"/>
              <a:gd name="connsiteX20" fmla="*/ 1040607 w 1514475"/>
              <a:gd name="connsiteY20" fmla="*/ 85824 h 469205"/>
              <a:gd name="connsiteX21" fmla="*/ 1054894 w 1514475"/>
              <a:gd name="connsiteY21" fmla="*/ 102493 h 469205"/>
              <a:gd name="connsiteX22" fmla="*/ 1102519 w 1514475"/>
              <a:gd name="connsiteY22" fmla="*/ 119161 h 469205"/>
              <a:gd name="connsiteX23" fmla="*/ 1138238 w 1514475"/>
              <a:gd name="connsiteY23" fmla="*/ 119161 h 469205"/>
              <a:gd name="connsiteX24" fmla="*/ 1197769 w 1514475"/>
              <a:gd name="connsiteY24" fmla="*/ 150118 h 469205"/>
              <a:gd name="connsiteX25" fmla="*/ 1228725 w 1514475"/>
              <a:gd name="connsiteY25" fmla="*/ 195361 h 469205"/>
              <a:gd name="connsiteX26" fmla="*/ 1240632 w 1514475"/>
              <a:gd name="connsiteY26" fmla="*/ 209649 h 469205"/>
              <a:gd name="connsiteX27" fmla="*/ 1269207 w 1514475"/>
              <a:gd name="connsiteY27" fmla="*/ 228699 h 469205"/>
              <a:gd name="connsiteX28" fmla="*/ 1302544 w 1514475"/>
              <a:gd name="connsiteY28" fmla="*/ 247749 h 469205"/>
              <a:gd name="connsiteX29" fmla="*/ 1316832 w 1514475"/>
              <a:gd name="connsiteY29" fmla="*/ 271561 h 469205"/>
              <a:gd name="connsiteX30" fmla="*/ 1335882 w 1514475"/>
              <a:gd name="connsiteY30" fmla="*/ 297755 h 469205"/>
              <a:gd name="connsiteX31" fmla="*/ 1369219 w 1514475"/>
              <a:gd name="connsiteY31" fmla="*/ 292993 h 469205"/>
              <a:gd name="connsiteX32" fmla="*/ 1376363 w 1514475"/>
              <a:gd name="connsiteY32" fmla="*/ 326330 h 469205"/>
              <a:gd name="connsiteX33" fmla="*/ 1395413 w 1514475"/>
              <a:gd name="connsiteY33" fmla="*/ 350143 h 469205"/>
              <a:gd name="connsiteX34" fmla="*/ 1412082 w 1514475"/>
              <a:gd name="connsiteY34" fmla="*/ 354905 h 469205"/>
              <a:gd name="connsiteX35" fmla="*/ 1423988 w 1514475"/>
              <a:gd name="connsiteY35" fmla="*/ 376336 h 469205"/>
              <a:gd name="connsiteX36" fmla="*/ 1443038 w 1514475"/>
              <a:gd name="connsiteY36" fmla="*/ 407293 h 469205"/>
              <a:gd name="connsiteX37" fmla="*/ 1462088 w 1514475"/>
              <a:gd name="connsiteY37" fmla="*/ 443011 h 469205"/>
              <a:gd name="connsiteX38" fmla="*/ 1473994 w 1514475"/>
              <a:gd name="connsiteY38" fmla="*/ 459680 h 469205"/>
              <a:gd name="connsiteX39" fmla="*/ 1495425 w 1514475"/>
              <a:gd name="connsiteY39" fmla="*/ 466824 h 469205"/>
              <a:gd name="connsiteX40" fmla="*/ 1514475 w 1514475"/>
              <a:gd name="connsiteY40" fmla="*/ 469205 h 4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14475" h="469205">
                <a:moveTo>
                  <a:pt x="0" y="281086"/>
                </a:moveTo>
                <a:cubicBezTo>
                  <a:pt x="22820" y="268981"/>
                  <a:pt x="45641" y="256877"/>
                  <a:pt x="64294" y="247749"/>
                </a:cubicBezTo>
                <a:cubicBezTo>
                  <a:pt x="82947" y="238621"/>
                  <a:pt x="93266" y="231080"/>
                  <a:pt x="111919" y="226318"/>
                </a:cubicBezTo>
                <a:cubicBezTo>
                  <a:pt x="130572" y="221556"/>
                  <a:pt x="161926" y="233065"/>
                  <a:pt x="176213" y="219174"/>
                </a:cubicBezTo>
                <a:cubicBezTo>
                  <a:pt x="190501" y="205283"/>
                  <a:pt x="184944" y="157658"/>
                  <a:pt x="197644" y="142974"/>
                </a:cubicBezTo>
                <a:cubicBezTo>
                  <a:pt x="210344" y="128290"/>
                  <a:pt x="232569" y="134243"/>
                  <a:pt x="252413" y="131068"/>
                </a:cubicBezTo>
                <a:cubicBezTo>
                  <a:pt x="272257" y="127893"/>
                  <a:pt x="300832" y="127496"/>
                  <a:pt x="316707" y="123924"/>
                </a:cubicBezTo>
                <a:cubicBezTo>
                  <a:pt x="332582" y="120352"/>
                  <a:pt x="338535" y="114795"/>
                  <a:pt x="347663" y="109636"/>
                </a:cubicBezTo>
                <a:cubicBezTo>
                  <a:pt x="356791" y="104477"/>
                  <a:pt x="361156" y="99715"/>
                  <a:pt x="371475" y="92968"/>
                </a:cubicBezTo>
                <a:cubicBezTo>
                  <a:pt x="381794" y="86221"/>
                  <a:pt x="396875" y="74314"/>
                  <a:pt x="409575" y="69155"/>
                </a:cubicBezTo>
                <a:cubicBezTo>
                  <a:pt x="422275" y="63996"/>
                  <a:pt x="447675" y="62011"/>
                  <a:pt x="447675" y="62011"/>
                </a:cubicBezTo>
                <a:cubicBezTo>
                  <a:pt x="462359" y="59233"/>
                  <a:pt x="481410" y="59233"/>
                  <a:pt x="497682" y="52486"/>
                </a:cubicBezTo>
                <a:cubicBezTo>
                  <a:pt x="513954" y="45739"/>
                  <a:pt x="531813" y="28674"/>
                  <a:pt x="545307" y="21530"/>
                </a:cubicBezTo>
                <a:cubicBezTo>
                  <a:pt x="558801" y="14386"/>
                  <a:pt x="561975" y="11211"/>
                  <a:pt x="578644" y="9624"/>
                </a:cubicBezTo>
                <a:cubicBezTo>
                  <a:pt x="595313" y="8037"/>
                  <a:pt x="625475" y="13196"/>
                  <a:pt x="645319" y="12005"/>
                </a:cubicBezTo>
                <a:cubicBezTo>
                  <a:pt x="665163" y="10814"/>
                  <a:pt x="674688" y="4464"/>
                  <a:pt x="697707" y="2480"/>
                </a:cubicBezTo>
                <a:cubicBezTo>
                  <a:pt x="720726" y="496"/>
                  <a:pt x="754063" y="-298"/>
                  <a:pt x="783432" y="99"/>
                </a:cubicBezTo>
                <a:cubicBezTo>
                  <a:pt x="812801" y="496"/>
                  <a:pt x="850504" y="1686"/>
                  <a:pt x="873919" y="4861"/>
                </a:cubicBezTo>
                <a:cubicBezTo>
                  <a:pt x="897335" y="8036"/>
                  <a:pt x="903288" y="12799"/>
                  <a:pt x="923925" y="19149"/>
                </a:cubicBezTo>
                <a:cubicBezTo>
                  <a:pt x="944562" y="25499"/>
                  <a:pt x="978297" y="31848"/>
                  <a:pt x="997744" y="42961"/>
                </a:cubicBezTo>
                <a:cubicBezTo>
                  <a:pt x="1017191" y="54074"/>
                  <a:pt x="1031082" y="75902"/>
                  <a:pt x="1040607" y="85824"/>
                </a:cubicBezTo>
                <a:cubicBezTo>
                  <a:pt x="1050132" y="95746"/>
                  <a:pt x="1044575" y="96937"/>
                  <a:pt x="1054894" y="102493"/>
                </a:cubicBezTo>
                <a:cubicBezTo>
                  <a:pt x="1065213" y="108049"/>
                  <a:pt x="1088628" y="116383"/>
                  <a:pt x="1102519" y="119161"/>
                </a:cubicBezTo>
                <a:cubicBezTo>
                  <a:pt x="1116410" y="121939"/>
                  <a:pt x="1122363" y="114001"/>
                  <a:pt x="1138238" y="119161"/>
                </a:cubicBezTo>
                <a:cubicBezTo>
                  <a:pt x="1154113" y="124320"/>
                  <a:pt x="1182688" y="137418"/>
                  <a:pt x="1197769" y="150118"/>
                </a:cubicBezTo>
                <a:cubicBezTo>
                  <a:pt x="1212850" y="162818"/>
                  <a:pt x="1221581" y="185439"/>
                  <a:pt x="1228725" y="195361"/>
                </a:cubicBezTo>
                <a:cubicBezTo>
                  <a:pt x="1235869" y="205283"/>
                  <a:pt x="1233885" y="204093"/>
                  <a:pt x="1240632" y="209649"/>
                </a:cubicBezTo>
                <a:cubicBezTo>
                  <a:pt x="1247379" y="215205"/>
                  <a:pt x="1258888" y="222349"/>
                  <a:pt x="1269207" y="228699"/>
                </a:cubicBezTo>
                <a:cubicBezTo>
                  <a:pt x="1279526" y="235049"/>
                  <a:pt x="1294607" y="240605"/>
                  <a:pt x="1302544" y="247749"/>
                </a:cubicBezTo>
                <a:cubicBezTo>
                  <a:pt x="1310481" y="254893"/>
                  <a:pt x="1311276" y="263227"/>
                  <a:pt x="1316832" y="271561"/>
                </a:cubicBezTo>
                <a:cubicBezTo>
                  <a:pt x="1322388" y="279895"/>
                  <a:pt x="1327151" y="294183"/>
                  <a:pt x="1335882" y="297755"/>
                </a:cubicBezTo>
                <a:cubicBezTo>
                  <a:pt x="1344613" y="301327"/>
                  <a:pt x="1362472" y="288231"/>
                  <a:pt x="1369219" y="292993"/>
                </a:cubicBezTo>
                <a:cubicBezTo>
                  <a:pt x="1375966" y="297755"/>
                  <a:pt x="1371997" y="316805"/>
                  <a:pt x="1376363" y="326330"/>
                </a:cubicBezTo>
                <a:cubicBezTo>
                  <a:pt x="1380729" y="335855"/>
                  <a:pt x="1389460" y="345381"/>
                  <a:pt x="1395413" y="350143"/>
                </a:cubicBezTo>
                <a:cubicBezTo>
                  <a:pt x="1401366" y="354905"/>
                  <a:pt x="1407320" y="350540"/>
                  <a:pt x="1412082" y="354905"/>
                </a:cubicBezTo>
                <a:cubicBezTo>
                  <a:pt x="1416844" y="359270"/>
                  <a:pt x="1418829" y="367605"/>
                  <a:pt x="1423988" y="376336"/>
                </a:cubicBezTo>
                <a:cubicBezTo>
                  <a:pt x="1429147" y="385067"/>
                  <a:pt x="1436688" y="396181"/>
                  <a:pt x="1443038" y="407293"/>
                </a:cubicBezTo>
                <a:cubicBezTo>
                  <a:pt x="1449388" y="418405"/>
                  <a:pt x="1456929" y="434280"/>
                  <a:pt x="1462088" y="443011"/>
                </a:cubicBezTo>
                <a:cubicBezTo>
                  <a:pt x="1467247" y="451742"/>
                  <a:pt x="1468438" y="455711"/>
                  <a:pt x="1473994" y="459680"/>
                </a:cubicBezTo>
                <a:cubicBezTo>
                  <a:pt x="1479550" y="463649"/>
                  <a:pt x="1488678" y="465237"/>
                  <a:pt x="1495425" y="466824"/>
                </a:cubicBezTo>
                <a:cubicBezTo>
                  <a:pt x="1502172" y="468412"/>
                  <a:pt x="1508323" y="468808"/>
                  <a:pt x="1514475" y="469205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3E25F552-B09D-4F61-8B1C-CE9C10C617DD}"/>
              </a:ext>
            </a:extLst>
          </p:cNvPr>
          <p:cNvSpPr/>
          <p:nvPr/>
        </p:nvSpPr>
        <p:spPr>
          <a:xfrm>
            <a:off x="1752600" y="3027092"/>
            <a:ext cx="1507331" cy="458198"/>
          </a:xfrm>
          <a:custGeom>
            <a:avLst/>
            <a:gdLst>
              <a:gd name="connsiteX0" fmla="*/ 0 w 1507331"/>
              <a:gd name="connsiteY0" fmla="*/ 359595 h 458198"/>
              <a:gd name="connsiteX1" fmla="*/ 109538 w 1507331"/>
              <a:gd name="connsiteY1" fmla="*/ 338164 h 458198"/>
              <a:gd name="connsiteX2" fmla="*/ 200025 w 1507331"/>
              <a:gd name="connsiteY2" fmla="*/ 307208 h 458198"/>
              <a:gd name="connsiteX3" fmla="*/ 257175 w 1507331"/>
              <a:gd name="connsiteY3" fmla="*/ 245295 h 458198"/>
              <a:gd name="connsiteX4" fmla="*/ 371475 w 1507331"/>
              <a:gd name="connsiteY4" fmla="*/ 164333 h 458198"/>
              <a:gd name="connsiteX5" fmla="*/ 450056 w 1507331"/>
              <a:gd name="connsiteY5" fmla="*/ 164333 h 458198"/>
              <a:gd name="connsiteX6" fmla="*/ 559594 w 1507331"/>
              <a:gd name="connsiteY6" fmla="*/ 128614 h 458198"/>
              <a:gd name="connsiteX7" fmla="*/ 604838 w 1507331"/>
              <a:gd name="connsiteY7" fmla="*/ 90514 h 458198"/>
              <a:gd name="connsiteX8" fmla="*/ 702469 w 1507331"/>
              <a:gd name="connsiteY8" fmla="*/ 26220 h 458198"/>
              <a:gd name="connsiteX9" fmla="*/ 728663 w 1507331"/>
              <a:gd name="connsiteY9" fmla="*/ 26 h 458198"/>
              <a:gd name="connsiteX10" fmla="*/ 792956 w 1507331"/>
              <a:gd name="connsiteY10" fmla="*/ 21458 h 458198"/>
              <a:gd name="connsiteX11" fmla="*/ 831056 w 1507331"/>
              <a:gd name="connsiteY11" fmla="*/ 28601 h 458198"/>
              <a:gd name="connsiteX12" fmla="*/ 881063 w 1507331"/>
              <a:gd name="connsiteY12" fmla="*/ 45270 h 458198"/>
              <a:gd name="connsiteX13" fmla="*/ 919163 w 1507331"/>
              <a:gd name="connsiteY13" fmla="*/ 40508 h 458198"/>
              <a:gd name="connsiteX14" fmla="*/ 964406 w 1507331"/>
              <a:gd name="connsiteY14" fmla="*/ 47651 h 458198"/>
              <a:gd name="connsiteX15" fmla="*/ 1035844 w 1507331"/>
              <a:gd name="connsiteY15" fmla="*/ 78608 h 458198"/>
              <a:gd name="connsiteX16" fmla="*/ 1083469 w 1507331"/>
              <a:gd name="connsiteY16" fmla="*/ 88133 h 458198"/>
              <a:gd name="connsiteX17" fmla="*/ 1140619 w 1507331"/>
              <a:gd name="connsiteY17" fmla="*/ 121470 h 458198"/>
              <a:gd name="connsiteX18" fmla="*/ 1202531 w 1507331"/>
              <a:gd name="connsiteY18" fmla="*/ 185764 h 458198"/>
              <a:gd name="connsiteX19" fmla="*/ 1262063 w 1507331"/>
              <a:gd name="connsiteY19" fmla="*/ 302445 h 458198"/>
              <a:gd name="connsiteX20" fmla="*/ 1290638 w 1507331"/>
              <a:gd name="connsiteY20" fmla="*/ 383408 h 458198"/>
              <a:gd name="connsiteX21" fmla="*/ 1326356 w 1507331"/>
              <a:gd name="connsiteY21" fmla="*/ 447701 h 458198"/>
              <a:gd name="connsiteX22" fmla="*/ 1352550 w 1507331"/>
              <a:gd name="connsiteY22" fmla="*/ 457226 h 458198"/>
              <a:gd name="connsiteX23" fmla="*/ 1397794 w 1507331"/>
              <a:gd name="connsiteY23" fmla="*/ 438176 h 458198"/>
              <a:gd name="connsiteX24" fmla="*/ 1419225 w 1507331"/>
              <a:gd name="connsiteY24" fmla="*/ 414364 h 458198"/>
              <a:gd name="connsiteX25" fmla="*/ 1459706 w 1507331"/>
              <a:gd name="connsiteY25" fmla="*/ 402458 h 458198"/>
              <a:gd name="connsiteX26" fmla="*/ 1478756 w 1507331"/>
              <a:gd name="connsiteY26" fmla="*/ 450083 h 458198"/>
              <a:gd name="connsiteX27" fmla="*/ 1488281 w 1507331"/>
              <a:gd name="connsiteY27" fmla="*/ 454845 h 458198"/>
              <a:gd name="connsiteX28" fmla="*/ 1507331 w 1507331"/>
              <a:gd name="connsiteY28" fmla="*/ 442939 h 458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07331" h="458198">
                <a:moveTo>
                  <a:pt x="0" y="359595"/>
                </a:moveTo>
                <a:cubicBezTo>
                  <a:pt x="38100" y="353245"/>
                  <a:pt x="76201" y="346895"/>
                  <a:pt x="109538" y="338164"/>
                </a:cubicBezTo>
                <a:cubicBezTo>
                  <a:pt x="142875" y="329433"/>
                  <a:pt x="175419" y="322686"/>
                  <a:pt x="200025" y="307208"/>
                </a:cubicBezTo>
                <a:cubicBezTo>
                  <a:pt x="224631" y="291730"/>
                  <a:pt x="228600" y="269107"/>
                  <a:pt x="257175" y="245295"/>
                </a:cubicBezTo>
                <a:cubicBezTo>
                  <a:pt x="285750" y="221483"/>
                  <a:pt x="339328" y="177827"/>
                  <a:pt x="371475" y="164333"/>
                </a:cubicBezTo>
                <a:cubicBezTo>
                  <a:pt x="403622" y="150839"/>
                  <a:pt x="418703" y="170286"/>
                  <a:pt x="450056" y="164333"/>
                </a:cubicBezTo>
                <a:cubicBezTo>
                  <a:pt x="481409" y="158380"/>
                  <a:pt x="533797" y="140917"/>
                  <a:pt x="559594" y="128614"/>
                </a:cubicBezTo>
                <a:cubicBezTo>
                  <a:pt x="585391" y="116311"/>
                  <a:pt x="581026" y="107580"/>
                  <a:pt x="604838" y="90514"/>
                </a:cubicBezTo>
                <a:cubicBezTo>
                  <a:pt x="628650" y="73448"/>
                  <a:pt x="681832" y="41301"/>
                  <a:pt x="702469" y="26220"/>
                </a:cubicBezTo>
                <a:cubicBezTo>
                  <a:pt x="723106" y="11139"/>
                  <a:pt x="713582" y="820"/>
                  <a:pt x="728663" y="26"/>
                </a:cubicBezTo>
                <a:cubicBezTo>
                  <a:pt x="743744" y="-768"/>
                  <a:pt x="775891" y="16695"/>
                  <a:pt x="792956" y="21458"/>
                </a:cubicBezTo>
                <a:cubicBezTo>
                  <a:pt x="810022" y="26220"/>
                  <a:pt x="816372" y="24632"/>
                  <a:pt x="831056" y="28601"/>
                </a:cubicBezTo>
                <a:cubicBezTo>
                  <a:pt x="845740" y="32570"/>
                  <a:pt x="866379" y="43286"/>
                  <a:pt x="881063" y="45270"/>
                </a:cubicBezTo>
                <a:cubicBezTo>
                  <a:pt x="895747" y="47254"/>
                  <a:pt x="905273" y="40111"/>
                  <a:pt x="919163" y="40508"/>
                </a:cubicBezTo>
                <a:cubicBezTo>
                  <a:pt x="933053" y="40905"/>
                  <a:pt x="944959" y="41301"/>
                  <a:pt x="964406" y="47651"/>
                </a:cubicBezTo>
                <a:cubicBezTo>
                  <a:pt x="983853" y="54001"/>
                  <a:pt x="1016000" y="71861"/>
                  <a:pt x="1035844" y="78608"/>
                </a:cubicBezTo>
                <a:cubicBezTo>
                  <a:pt x="1055688" y="85355"/>
                  <a:pt x="1066007" y="80989"/>
                  <a:pt x="1083469" y="88133"/>
                </a:cubicBezTo>
                <a:cubicBezTo>
                  <a:pt x="1100931" y="95277"/>
                  <a:pt x="1120775" y="105198"/>
                  <a:pt x="1140619" y="121470"/>
                </a:cubicBezTo>
                <a:cubicBezTo>
                  <a:pt x="1160463" y="137742"/>
                  <a:pt x="1182290" y="155602"/>
                  <a:pt x="1202531" y="185764"/>
                </a:cubicBezTo>
                <a:cubicBezTo>
                  <a:pt x="1222772" y="215926"/>
                  <a:pt x="1247379" y="269504"/>
                  <a:pt x="1262063" y="302445"/>
                </a:cubicBezTo>
                <a:cubicBezTo>
                  <a:pt x="1276747" y="335386"/>
                  <a:pt x="1279923" y="359199"/>
                  <a:pt x="1290638" y="383408"/>
                </a:cubicBezTo>
                <a:cubicBezTo>
                  <a:pt x="1301353" y="407617"/>
                  <a:pt x="1316037" y="435398"/>
                  <a:pt x="1326356" y="447701"/>
                </a:cubicBezTo>
                <a:cubicBezTo>
                  <a:pt x="1336675" y="460004"/>
                  <a:pt x="1340644" y="458813"/>
                  <a:pt x="1352550" y="457226"/>
                </a:cubicBezTo>
                <a:cubicBezTo>
                  <a:pt x="1364456" y="455639"/>
                  <a:pt x="1386682" y="445320"/>
                  <a:pt x="1397794" y="438176"/>
                </a:cubicBezTo>
                <a:cubicBezTo>
                  <a:pt x="1408907" y="431032"/>
                  <a:pt x="1408906" y="420317"/>
                  <a:pt x="1419225" y="414364"/>
                </a:cubicBezTo>
                <a:cubicBezTo>
                  <a:pt x="1429544" y="408411"/>
                  <a:pt x="1449784" y="396505"/>
                  <a:pt x="1459706" y="402458"/>
                </a:cubicBezTo>
                <a:cubicBezTo>
                  <a:pt x="1469628" y="408411"/>
                  <a:pt x="1478756" y="450083"/>
                  <a:pt x="1478756" y="450083"/>
                </a:cubicBezTo>
                <a:cubicBezTo>
                  <a:pt x="1483518" y="458814"/>
                  <a:pt x="1483519" y="456036"/>
                  <a:pt x="1488281" y="454845"/>
                </a:cubicBezTo>
                <a:cubicBezTo>
                  <a:pt x="1493043" y="453654"/>
                  <a:pt x="1500187" y="448296"/>
                  <a:pt x="1507331" y="442939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EBA7C316-CB5B-4DD0-9954-15B16D18DAB1}"/>
              </a:ext>
            </a:extLst>
          </p:cNvPr>
          <p:cNvSpPr/>
          <p:nvPr/>
        </p:nvSpPr>
        <p:spPr>
          <a:xfrm>
            <a:off x="1752601" y="2817548"/>
            <a:ext cx="1505988" cy="541692"/>
          </a:xfrm>
          <a:custGeom>
            <a:avLst/>
            <a:gdLst>
              <a:gd name="connsiteX0" fmla="*/ 0 w 1526381"/>
              <a:gd name="connsiteY0" fmla="*/ 426264 h 541692"/>
              <a:gd name="connsiteX1" fmla="*/ 47625 w 1526381"/>
              <a:gd name="connsiteY1" fmla="*/ 373877 h 541692"/>
              <a:gd name="connsiteX2" fmla="*/ 104775 w 1526381"/>
              <a:gd name="connsiteY2" fmla="*/ 328633 h 541692"/>
              <a:gd name="connsiteX3" fmla="*/ 138113 w 1526381"/>
              <a:gd name="connsiteY3" fmla="*/ 269102 h 541692"/>
              <a:gd name="connsiteX4" fmla="*/ 280988 w 1526381"/>
              <a:gd name="connsiteY4" fmla="*/ 173852 h 541692"/>
              <a:gd name="connsiteX5" fmla="*/ 392906 w 1526381"/>
              <a:gd name="connsiteY5" fmla="*/ 121464 h 541692"/>
              <a:gd name="connsiteX6" fmla="*/ 481013 w 1526381"/>
              <a:gd name="connsiteY6" fmla="*/ 59552 h 541692"/>
              <a:gd name="connsiteX7" fmla="*/ 545306 w 1526381"/>
              <a:gd name="connsiteY7" fmla="*/ 11927 h 541692"/>
              <a:gd name="connsiteX8" fmla="*/ 640556 w 1526381"/>
              <a:gd name="connsiteY8" fmla="*/ 30977 h 541692"/>
              <a:gd name="connsiteX9" fmla="*/ 695325 w 1526381"/>
              <a:gd name="connsiteY9" fmla="*/ 28595 h 541692"/>
              <a:gd name="connsiteX10" fmla="*/ 733425 w 1526381"/>
              <a:gd name="connsiteY10" fmla="*/ 20 h 541692"/>
              <a:gd name="connsiteX11" fmla="*/ 757238 w 1526381"/>
              <a:gd name="connsiteY11" fmla="*/ 23833 h 541692"/>
              <a:gd name="connsiteX12" fmla="*/ 785813 w 1526381"/>
              <a:gd name="connsiteY12" fmla="*/ 11927 h 541692"/>
              <a:gd name="connsiteX13" fmla="*/ 816769 w 1526381"/>
              <a:gd name="connsiteY13" fmla="*/ 26214 h 541692"/>
              <a:gd name="connsiteX14" fmla="*/ 823913 w 1526381"/>
              <a:gd name="connsiteY14" fmla="*/ 42883 h 541692"/>
              <a:gd name="connsiteX15" fmla="*/ 862013 w 1526381"/>
              <a:gd name="connsiteY15" fmla="*/ 23833 h 541692"/>
              <a:gd name="connsiteX16" fmla="*/ 912019 w 1526381"/>
              <a:gd name="connsiteY16" fmla="*/ 61933 h 541692"/>
              <a:gd name="connsiteX17" fmla="*/ 942975 w 1526381"/>
              <a:gd name="connsiteY17" fmla="*/ 71458 h 541692"/>
              <a:gd name="connsiteX18" fmla="*/ 957263 w 1526381"/>
              <a:gd name="connsiteY18" fmla="*/ 61933 h 541692"/>
              <a:gd name="connsiteX19" fmla="*/ 990600 w 1526381"/>
              <a:gd name="connsiteY19" fmla="*/ 92889 h 541692"/>
              <a:gd name="connsiteX20" fmla="*/ 1050131 w 1526381"/>
              <a:gd name="connsiteY20" fmla="*/ 111939 h 541692"/>
              <a:gd name="connsiteX21" fmla="*/ 1078706 w 1526381"/>
              <a:gd name="connsiteY21" fmla="*/ 133370 h 541692"/>
              <a:gd name="connsiteX22" fmla="*/ 1095375 w 1526381"/>
              <a:gd name="connsiteY22" fmla="*/ 145277 h 541692"/>
              <a:gd name="connsiteX23" fmla="*/ 1119188 w 1526381"/>
              <a:gd name="connsiteY23" fmla="*/ 147658 h 541692"/>
              <a:gd name="connsiteX24" fmla="*/ 1169194 w 1526381"/>
              <a:gd name="connsiteY24" fmla="*/ 152420 h 541692"/>
              <a:gd name="connsiteX25" fmla="*/ 1181100 w 1526381"/>
              <a:gd name="connsiteY25" fmla="*/ 166708 h 541692"/>
              <a:gd name="connsiteX26" fmla="*/ 1197769 w 1526381"/>
              <a:gd name="connsiteY26" fmla="*/ 176233 h 541692"/>
              <a:gd name="connsiteX27" fmla="*/ 1207294 w 1526381"/>
              <a:gd name="connsiteY27" fmla="*/ 183377 h 541692"/>
              <a:gd name="connsiteX28" fmla="*/ 1228725 w 1526381"/>
              <a:gd name="connsiteY28" fmla="*/ 214333 h 541692"/>
              <a:gd name="connsiteX29" fmla="*/ 1250156 w 1526381"/>
              <a:gd name="connsiteY29" fmla="*/ 242908 h 541692"/>
              <a:gd name="connsiteX30" fmla="*/ 1281113 w 1526381"/>
              <a:gd name="connsiteY30" fmla="*/ 254814 h 541692"/>
              <a:gd name="connsiteX31" fmla="*/ 1288256 w 1526381"/>
              <a:gd name="connsiteY31" fmla="*/ 302439 h 541692"/>
              <a:gd name="connsiteX32" fmla="*/ 1326356 w 1526381"/>
              <a:gd name="connsiteY32" fmla="*/ 369114 h 541692"/>
              <a:gd name="connsiteX33" fmla="*/ 1314450 w 1526381"/>
              <a:gd name="connsiteY33" fmla="*/ 404833 h 541692"/>
              <a:gd name="connsiteX34" fmla="*/ 1369219 w 1526381"/>
              <a:gd name="connsiteY34" fmla="*/ 452458 h 541692"/>
              <a:gd name="connsiteX35" fmla="*/ 1397794 w 1526381"/>
              <a:gd name="connsiteY35" fmla="*/ 507227 h 541692"/>
              <a:gd name="connsiteX36" fmla="*/ 1412081 w 1526381"/>
              <a:gd name="connsiteY36" fmla="*/ 540564 h 541692"/>
              <a:gd name="connsiteX37" fmla="*/ 1462088 w 1526381"/>
              <a:gd name="connsiteY37" fmla="*/ 528658 h 541692"/>
              <a:gd name="connsiteX38" fmla="*/ 1526381 w 1526381"/>
              <a:gd name="connsiteY38" fmla="*/ 478652 h 54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26381" h="541692">
                <a:moveTo>
                  <a:pt x="0" y="426264"/>
                </a:moveTo>
                <a:cubicBezTo>
                  <a:pt x="15081" y="408206"/>
                  <a:pt x="30163" y="390149"/>
                  <a:pt x="47625" y="373877"/>
                </a:cubicBezTo>
                <a:cubicBezTo>
                  <a:pt x="65087" y="357605"/>
                  <a:pt x="89694" y="346095"/>
                  <a:pt x="104775" y="328633"/>
                </a:cubicBezTo>
                <a:cubicBezTo>
                  <a:pt x="119856" y="311170"/>
                  <a:pt x="108744" y="294899"/>
                  <a:pt x="138113" y="269102"/>
                </a:cubicBezTo>
                <a:cubicBezTo>
                  <a:pt x="167482" y="243305"/>
                  <a:pt x="238523" y="198458"/>
                  <a:pt x="280988" y="173852"/>
                </a:cubicBezTo>
                <a:cubicBezTo>
                  <a:pt x="323454" y="149246"/>
                  <a:pt x="359569" y="140514"/>
                  <a:pt x="392906" y="121464"/>
                </a:cubicBezTo>
                <a:cubicBezTo>
                  <a:pt x="426244" y="102414"/>
                  <a:pt x="455613" y="77808"/>
                  <a:pt x="481013" y="59552"/>
                </a:cubicBezTo>
                <a:cubicBezTo>
                  <a:pt x="506413" y="41296"/>
                  <a:pt x="518716" y="16689"/>
                  <a:pt x="545306" y="11927"/>
                </a:cubicBezTo>
                <a:cubicBezTo>
                  <a:pt x="571896" y="7165"/>
                  <a:pt x="615553" y="28199"/>
                  <a:pt x="640556" y="30977"/>
                </a:cubicBezTo>
                <a:cubicBezTo>
                  <a:pt x="665559" y="33755"/>
                  <a:pt x="679847" y="33754"/>
                  <a:pt x="695325" y="28595"/>
                </a:cubicBezTo>
                <a:cubicBezTo>
                  <a:pt x="710803" y="23436"/>
                  <a:pt x="723106" y="814"/>
                  <a:pt x="733425" y="20"/>
                </a:cubicBezTo>
                <a:cubicBezTo>
                  <a:pt x="743744" y="-774"/>
                  <a:pt x="748507" y="21849"/>
                  <a:pt x="757238" y="23833"/>
                </a:cubicBezTo>
                <a:cubicBezTo>
                  <a:pt x="765969" y="25817"/>
                  <a:pt x="775891" y="11530"/>
                  <a:pt x="785813" y="11927"/>
                </a:cubicBezTo>
                <a:cubicBezTo>
                  <a:pt x="795735" y="12324"/>
                  <a:pt x="810419" y="21055"/>
                  <a:pt x="816769" y="26214"/>
                </a:cubicBezTo>
                <a:cubicBezTo>
                  <a:pt x="823119" y="31373"/>
                  <a:pt x="816372" y="43280"/>
                  <a:pt x="823913" y="42883"/>
                </a:cubicBezTo>
                <a:cubicBezTo>
                  <a:pt x="831454" y="42486"/>
                  <a:pt x="847329" y="20658"/>
                  <a:pt x="862013" y="23833"/>
                </a:cubicBezTo>
                <a:cubicBezTo>
                  <a:pt x="876697" y="27008"/>
                  <a:pt x="898525" y="53996"/>
                  <a:pt x="912019" y="61933"/>
                </a:cubicBezTo>
                <a:cubicBezTo>
                  <a:pt x="925513" y="69870"/>
                  <a:pt x="935434" y="71458"/>
                  <a:pt x="942975" y="71458"/>
                </a:cubicBezTo>
                <a:cubicBezTo>
                  <a:pt x="950516" y="71458"/>
                  <a:pt x="949326" y="58361"/>
                  <a:pt x="957263" y="61933"/>
                </a:cubicBezTo>
                <a:cubicBezTo>
                  <a:pt x="965200" y="65505"/>
                  <a:pt x="975122" y="84555"/>
                  <a:pt x="990600" y="92889"/>
                </a:cubicBezTo>
                <a:cubicBezTo>
                  <a:pt x="1006078" y="101223"/>
                  <a:pt x="1035447" y="105192"/>
                  <a:pt x="1050131" y="111939"/>
                </a:cubicBezTo>
                <a:cubicBezTo>
                  <a:pt x="1064815" y="118686"/>
                  <a:pt x="1071165" y="127814"/>
                  <a:pt x="1078706" y="133370"/>
                </a:cubicBezTo>
                <a:cubicBezTo>
                  <a:pt x="1086247" y="138926"/>
                  <a:pt x="1088628" y="142896"/>
                  <a:pt x="1095375" y="145277"/>
                </a:cubicBezTo>
                <a:cubicBezTo>
                  <a:pt x="1102122" y="147658"/>
                  <a:pt x="1119188" y="147658"/>
                  <a:pt x="1119188" y="147658"/>
                </a:cubicBezTo>
                <a:cubicBezTo>
                  <a:pt x="1131491" y="148848"/>
                  <a:pt x="1158875" y="149245"/>
                  <a:pt x="1169194" y="152420"/>
                </a:cubicBezTo>
                <a:cubicBezTo>
                  <a:pt x="1179513" y="155595"/>
                  <a:pt x="1176338" y="162739"/>
                  <a:pt x="1181100" y="166708"/>
                </a:cubicBezTo>
                <a:cubicBezTo>
                  <a:pt x="1185862" y="170677"/>
                  <a:pt x="1193403" y="173455"/>
                  <a:pt x="1197769" y="176233"/>
                </a:cubicBezTo>
                <a:cubicBezTo>
                  <a:pt x="1202135" y="179011"/>
                  <a:pt x="1202135" y="177027"/>
                  <a:pt x="1207294" y="183377"/>
                </a:cubicBezTo>
                <a:cubicBezTo>
                  <a:pt x="1212453" y="189727"/>
                  <a:pt x="1221581" y="204411"/>
                  <a:pt x="1228725" y="214333"/>
                </a:cubicBezTo>
                <a:cubicBezTo>
                  <a:pt x="1235869" y="224255"/>
                  <a:pt x="1241425" y="236161"/>
                  <a:pt x="1250156" y="242908"/>
                </a:cubicBezTo>
                <a:cubicBezTo>
                  <a:pt x="1258887" y="249655"/>
                  <a:pt x="1274763" y="244892"/>
                  <a:pt x="1281113" y="254814"/>
                </a:cubicBezTo>
                <a:cubicBezTo>
                  <a:pt x="1287463" y="264736"/>
                  <a:pt x="1280716" y="283389"/>
                  <a:pt x="1288256" y="302439"/>
                </a:cubicBezTo>
                <a:cubicBezTo>
                  <a:pt x="1295796" y="321489"/>
                  <a:pt x="1321990" y="352048"/>
                  <a:pt x="1326356" y="369114"/>
                </a:cubicBezTo>
                <a:cubicBezTo>
                  <a:pt x="1330722" y="386180"/>
                  <a:pt x="1307306" y="390942"/>
                  <a:pt x="1314450" y="404833"/>
                </a:cubicBezTo>
                <a:cubicBezTo>
                  <a:pt x="1321594" y="418724"/>
                  <a:pt x="1355328" y="435392"/>
                  <a:pt x="1369219" y="452458"/>
                </a:cubicBezTo>
                <a:cubicBezTo>
                  <a:pt x="1383110" y="469524"/>
                  <a:pt x="1390650" y="492543"/>
                  <a:pt x="1397794" y="507227"/>
                </a:cubicBezTo>
                <a:cubicBezTo>
                  <a:pt x="1404938" y="521911"/>
                  <a:pt x="1401365" y="536992"/>
                  <a:pt x="1412081" y="540564"/>
                </a:cubicBezTo>
                <a:cubicBezTo>
                  <a:pt x="1422797" y="544136"/>
                  <a:pt x="1443038" y="538977"/>
                  <a:pt x="1462088" y="528658"/>
                </a:cubicBezTo>
                <a:cubicBezTo>
                  <a:pt x="1481138" y="518339"/>
                  <a:pt x="1503759" y="498495"/>
                  <a:pt x="1526381" y="478652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E141990F-40A9-4C66-88A6-43AEB3D55520}"/>
              </a:ext>
            </a:extLst>
          </p:cNvPr>
          <p:cNvSpPr/>
          <p:nvPr/>
        </p:nvSpPr>
        <p:spPr>
          <a:xfrm>
            <a:off x="1754982" y="2726434"/>
            <a:ext cx="1503608" cy="525170"/>
          </a:xfrm>
          <a:custGeom>
            <a:avLst/>
            <a:gdLst>
              <a:gd name="connsiteX0" fmla="*/ 0 w 1517347"/>
              <a:gd name="connsiteY0" fmla="*/ 422128 h 525170"/>
              <a:gd name="connsiteX1" fmla="*/ 35719 w 1517347"/>
              <a:gd name="connsiteY1" fmla="*/ 386409 h 525170"/>
              <a:gd name="connsiteX2" fmla="*/ 61913 w 1517347"/>
              <a:gd name="connsiteY2" fmla="*/ 341166 h 525170"/>
              <a:gd name="connsiteX3" fmla="*/ 100013 w 1517347"/>
              <a:gd name="connsiteY3" fmla="*/ 312591 h 525170"/>
              <a:gd name="connsiteX4" fmla="*/ 200025 w 1517347"/>
              <a:gd name="connsiteY4" fmla="*/ 229247 h 525170"/>
              <a:gd name="connsiteX5" fmla="*/ 300038 w 1517347"/>
              <a:gd name="connsiteY5" fmla="*/ 162572 h 525170"/>
              <a:gd name="connsiteX6" fmla="*/ 423863 w 1517347"/>
              <a:gd name="connsiteY6" fmla="*/ 131616 h 525170"/>
              <a:gd name="connsiteX7" fmla="*/ 478632 w 1517347"/>
              <a:gd name="connsiteY7" fmla="*/ 57797 h 525170"/>
              <a:gd name="connsiteX8" fmla="*/ 526257 w 1517347"/>
              <a:gd name="connsiteY8" fmla="*/ 43509 h 525170"/>
              <a:gd name="connsiteX9" fmla="*/ 640557 w 1517347"/>
              <a:gd name="connsiteY9" fmla="*/ 647 h 525170"/>
              <a:gd name="connsiteX10" fmla="*/ 726282 w 1517347"/>
              <a:gd name="connsiteY10" fmla="*/ 17316 h 525170"/>
              <a:gd name="connsiteX11" fmla="*/ 800100 w 1517347"/>
              <a:gd name="connsiteY11" fmla="*/ 12553 h 525170"/>
              <a:gd name="connsiteX12" fmla="*/ 816769 w 1517347"/>
              <a:gd name="connsiteY12" fmla="*/ 29222 h 525170"/>
              <a:gd name="connsiteX13" fmla="*/ 859632 w 1517347"/>
              <a:gd name="connsiteY13" fmla="*/ 22078 h 525170"/>
              <a:gd name="connsiteX14" fmla="*/ 907257 w 1517347"/>
              <a:gd name="connsiteY14" fmla="*/ 17316 h 525170"/>
              <a:gd name="connsiteX15" fmla="*/ 947738 w 1517347"/>
              <a:gd name="connsiteY15" fmla="*/ 22078 h 525170"/>
              <a:gd name="connsiteX16" fmla="*/ 992982 w 1517347"/>
              <a:gd name="connsiteY16" fmla="*/ 60178 h 525170"/>
              <a:gd name="connsiteX17" fmla="*/ 1052513 w 1517347"/>
              <a:gd name="connsiteY17" fmla="*/ 64941 h 525170"/>
              <a:gd name="connsiteX18" fmla="*/ 1062038 w 1517347"/>
              <a:gd name="connsiteY18" fmla="*/ 103041 h 525170"/>
              <a:gd name="connsiteX19" fmla="*/ 1109663 w 1517347"/>
              <a:gd name="connsiteY19" fmla="*/ 105422 h 525170"/>
              <a:gd name="connsiteX20" fmla="*/ 1178719 w 1517347"/>
              <a:gd name="connsiteY20" fmla="*/ 119709 h 525170"/>
              <a:gd name="connsiteX21" fmla="*/ 1216819 w 1517347"/>
              <a:gd name="connsiteY21" fmla="*/ 133997 h 525170"/>
              <a:gd name="connsiteX22" fmla="*/ 1254919 w 1517347"/>
              <a:gd name="connsiteY22" fmla="*/ 143522 h 525170"/>
              <a:gd name="connsiteX23" fmla="*/ 1269207 w 1517347"/>
              <a:gd name="connsiteY23" fmla="*/ 172097 h 525170"/>
              <a:gd name="connsiteX24" fmla="*/ 1300163 w 1517347"/>
              <a:gd name="connsiteY24" fmla="*/ 214959 h 525170"/>
              <a:gd name="connsiteX25" fmla="*/ 1323975 w 1517347"/>
              <a:gd name="connsiteY25" fmla="*/ 267347 h 525170"/>
              <a:gd name="connsiteX26" fmla="*/ 1323975 w 1517347"/>
              <a:gd name="connsiteY26" fmla="*/ 312591 h 525170"/>
              <a:gd name="connsiteX27" fmla="*/ 1338263 w 1517347"/>
              <a:gd name="connsiteY27" fmla="*/ 357834 h 525170"/>
              <a:gd name="connsiteX28" fmla="*/ 1340644 w 1517347"/>
              <a:gd name="connsiteY28" fmla="*/ 407841 h 525170"/>
              <a:gd name="connsiteX29" fmla="*/ 1340644 w 1517347"/>
              <a:gd name="connsiteY29" fmla="*/ 457847 h 525170"/>
              <a:gd name="connsiteX30" fmla="*/ 1362075 w 1517347"/>
              <a:gd name="connsiteY30" fmla="*/ 505472 h 525170"/>
              <a:gd name="connsiteX31" fmla="*/ 1414463 w 1517347"/>
              <a:gd name="connsiteY31" fmla="*/ 524522 h 525170"/>
              <a:gd name="connsiteX32" fmla="*/ 1452563 w 1517347"/>
              <a:gd name="connsiteY32" fmla="*/ 519759 h 525170"/>
              <a:gd name="connsiteX33" fmla="*/ 1488282 w 1517347"/>
              <a:gd name="connsiteY33" fmla="*/ 510234 h 525170"/>
              <a:gd name="connsiteX34" fmla="*/ 1509713 w 1517347"/>
              <a:gd name="connsiteY34" fmla="*/ 491184 h 525170"/>
              <a:gd name="connsiteX35" fmla="*/ 1516857 w 1517347"/>
              <a:gd name="connsiteY35" fmla="*/ 486422 h 525170"/>
              <a:gd name="connsiteX36" fmla="*/ 1497807 w 1517347"/>
              <a:gd name="connsiteY36" fmla="*/ 500709 h 52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17347" h="525170">
                <a:moveTo>
                  <a:pt x="0" y="422128"/>
                </a:moveTo>
                <a:cubicBezTo>
                  <a:pt x="12700" y="411015"/>
                  <a:pt x="25400" y="399903"/>
                  <a:pt x="35719" y="386409"/>
                </a:cubicBezTo>
                <a:cubicBezTo>
                  <a:pt x="46038" y="372915"/>
                  <a:pt x="51197" y="353469"/>
                  <a:pt x="61913" y="341166"/>
                </a:cubicBezTo>
                <a:cubicBezTo>
                  <a:pt x="72629" y="328863"/>
                  <a:pt x="76994" y="331244"/>
                  <a:pt x="100013" y="312591"/>
                </a:cubicBezTo>
                <a:cubicBezTo>
                  <a:pt x="123032" y="293938"/>
                  <a:pt x="166688" y="254250"/>
                  <a:pt x="200025" y="229247"/>
                </a:cubicBezTo>
                <a:cubicBezTo>
                  <a:pt x="233362" y="204244"/>
                  <a:pt x="262732" y="178844"/>
                  <a:pt x="300038" y="162572"/>
                </a:cubicBezTo>
                <a:cubicBezTo>
                  <a:pt x="337344" y="146300"/>
                  <a:pt x="394097" y="149078"/>
                  <a:pt x="423863" y="131616"/>
                </a:cubicBezTo>
                <a:cubicBezTo>
                  <a:pt x="453629" y="114154"/>
                  <a:pt x="461566" y="72481"/>
                  <a:pt x="478632" y="57797"/>
                </a:cubicBezTo>
                <a:cubicBezTo>
                  <a:pt x="495698" y="43113"/>
                  <a:pt x="499270" y="53034"/>
                  <a:pt x="526257" y="43509"/>
                </a:cubicBezTo>
                <a:cubicBezTo>
                  <a:pt x="553244" y="33984"/>
                  <a:pt x="607220" y="5012"/>
                  <a:pt x="640557" y="647"/>
                </a:cubicBezTo>
                <a:cubicBezTo>
                  <a:pt x="673894" y="-3718"/>
                  <a:pt x="699692" y="15332"/>
                  <a:pt x="726282" y="17316"/>
                </a:cubicBezTo>
                <a:cubicBezTo>
                  <a:pt x="752872" y="19300"/>
                  <a:pt x="785019" y="10569"/>
                  <a:pt x="800100" y="12553"/>
                </a:cubicBezTo>
                <a:cubicBezTo>
                  <a:pt x="815181" y="14537"/>
                  <a:pt x="806847" y="27634"/>
                  <a:pt x="816769" y="29222"/>
                </a:cubicBezTo>
                <a:cubicBezTo>
                  <a:pt x="826691" y="30810"/>
                  <a:pt x="844551" y="24062"/>
                  <a:pt x="859632" y="22078"/>
                </a:cubicBezTo>
                <a:cubicBezTo>
                  <a:pt x="874713" y="20094"/>
                  <a:pt x="892573" y="17316"/>
                  <a:pt x="907257" y="17316"/>
                </a:cubicBezTo>
                <a:cubicBezTo>
                  <a:pt x="921941" y="17316"/>
                  <a:pt x="933451" y="14934"/>
                  <a:pt x="947738" y="22078"/>
                </a:cubicBezTo>
                <a:cubicBezTo>
                  <a:pt x="962025" y="29222"/>
                  <a:pt x="975520" y="53034"/>
                  <a:pt x="992982" y="60178"/>
                </a:cubicBezTo>
                <a:cubicBezTo>
                  <a:pt x="1010444" y="67322"/>
                  <a:pt x="1041004" y="57797"/>
                  <a:pt x="1052513" y="64941"/>
                </a:cubicBezTo>
                <a:cubicBezTo>
                  <a:pt x="1064022" y="72085"/>
                  <a:pt x="1052513" y="96294"/>
                  <a:pt x="1062038" y="103041"/>
                </a:cubicBezTo>
                <a:cubicBezTo>
                  <a:pt x="1071563" y="109788"/>
                  <a:pt x="1090216" y="102644"/>
                  <a:pt x="1109663" y="105422"/>
                </a:cubicBezTo>
                <a:cubicBezTo>
                  <a:pt x="1129110" y="108200"/>
                  <a:pt x="1160860" y="114947"/>
                  <a:pt x="1178719" y="119709"/>
                </a:cubicBezTo>
                <a:cubicBezTo>
                  <a:pt x="1196578" y="124471"/>
                  <a:pt x="1204119" y="130028"/>
                  <a:pt x="1216819" y="133997"/>
                </a:cubicBezTo>
                <a:cubicBezTo>
                  <a:pt x="1229519" y="137966"/>
                  <a:pt x="1246188" y="137172"/>
                  <a:pt x="1254919" y="143522"/>
                </a:cubicBezTo>
                <a:cubicBezTo>
                  <a:pt x="1263650" y="149872"/>
                  <a:pt x="1261666" y="160191"/>
                  <a:pt x="1269207" y="172097"/>
                </a:cubicBezTo>
                <a:cubicBezTo>
                  <a:pt x="1276748" y="184003"/>
                  <a:pt x="1291035" y="199084"/>
                  <a:pt x="1300163" y="214959"/>
                </a:cubicBezTo>
                <a:cubicBezTo>
                  <a:pt x="1309291" y="230834"/>
                  <a:pt x="1320006" y="251075"/>
                  <a:pt x="1323975" y="267347"/>
                </a:cubicBezTo>
                <a:cubicBezTo>
                  <a:pt x="1327944" y="283619"/>
                  <a:pt x="1321594" y="297510"/>
                  <a:pt x="1323975" y="312591"/>
                </a:cubicBezTo>
                <a:cubicBezTo>
                  <a:pt x="1326356" y="327672"/>
                  <a:pt x="1335485" y="341959"/>
                  <a:pt x="1338263" y="357834"/>
                </a:cubicBezTo>
                <a:cubicBezTo>
                  <a:pt x="1341041" y="373709"/>
                  <a:pt x="1340247" y="391172"/>
                  <a:pt x="1340644" y="407841"/>
                </a:cubicBezTo>
                <a:cubicBezTo>
                  <a:pt x="1341041" y="424510"/>
                  <a:pt x="1337072" y="441575"/>
                  <a:pt x="1340644" y="457847"/>
                </a:cubicBezTo>
                <a:cubicBezTo>
                  <a:pt x="1344216" y="474119"/>
                  <a:pt x="1349772" y="494360"/>
                  <a:pt x="1362075" y="505472"/>
                </a:cubicBezTo>
                <a:cubicBezTo>
                  <a:pt x="1374378" y="516584"/>
                  <a:pt x="1399382" y="522141"/>
                  <a:pt x="1414463" y="524522"/>
                </a:cubicBezTo>
                <a:cubicBezTo>
                  <a:pt x="1429544" y="526903"/>
                  <a:pt x="1440260" y="522140"/>
                  <a:pt x="1452563" y="519759"/>
                </a:cubicBezTo>
                <a:cubicBezTo>
                  <a:pt x="1464866" y="517378"/>
                  <a:pt x="1478757" y="514997"/>
                  <a:pt x="1488282" y="510234"/>
                </a:cubicBezTo>
                <a:cubicBezTo>
                  <a:pt x="1497807" y="505471"/>
                  <a:pt x="1509713" y="491184"/>
                  <a:pt x="1509713" y="491184"/>
                </a:cubicBezTo>
                <a:cubicBezTo>
                  <a:pt x="1514475" y="487215"/>
                  <a:pt x="1518841" y="484835"/>
                  <a:pt x="1516857" y="486422"/>
                </a:cubicBezTo>
                <a:cubicBezTo>
                  <a:pt x="1514873" y="488010"/>
                  <a:pt x="1506340" y="494359"/>
                  <a:pt x="1497807" y="500709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5CAD39DA-5A36-4FFD-AB13-D1DFA1F05273}"/>
              </a:ext>
            </a:extLst>
          </p:cNvPr>
          <p:cNvSpPr/>
          <p:nvPr/>
        </p:nvSpPr>
        <p:spPr>
          <a:xfrm>
            <a:off x="3326606" y="2843757"/>
            <a:ext cx="1512169" cy="291706"/>
          </a:xfrm>
          <a:custGeom>
            <a:avLst/>
            <a:gdLst>
              <a:gd name="connsiteX0" fmla="*/ 0 w 1528763"/>
              <a:gd name="connsiteY0" fmla="*/ 138118 h 291706"/>
              <a:gd name="connsiteX1" fmla="*/ 221457 w 1528763"/>
              <a:gd name="connsiteY1" fmla="*/ 290518 h 291706"/>
              <a:gd name="connsiteX2" fmla="*/ 461963 w 1528763"/>
              <a:gd name="connsiteY2" fmla="*/ 207174 h 291706"/>
              <a:gd name="connsiteX3" fmla="*/ 588169 w 1528763"/>
              <a:gd name="connsiteY3" fmla="*/ 173836 h 291706"/>
              <a:gd name="connsiteX4" fmla="*/ 728663 w 1528763"/>
              <a:gd name="connsiteY4" fmla="*/ 114305 h 291706"/>
              <a:gd name="connsiteX5" fmla="*/ 783432 w 1528763"/>
              <a:gd name="connsiteY5" fmla="*/ 95255 h 291706"/>
              <a:gd name="connsiteX6" fmla="*/ 826294 w 1528763"/>
              <a:gd name="connsiteY6" fmla="*/ 54774 h 291706"/>
              <a:gd name="connsiteX7" fmla="*/ 864394 w 1528763"/>
              <a:gd name="connsiteY7" fmla="*/ 64299 h 291706"/>
              <a:gd name="connsiteX8" fmla="*/ 942975 w 1528763"/>
              <a:gd name="connsiteY8" fmla="*/ 30961 h 291706"/>
              <a:gd name="connsiteX9" fmla="*/ 992982 w 1528763"/>
              <a:gd name="connsiteY9" fmla="*/ 5 h 291706"/>
              <a:gd name="connsiteX10" fmla="*/ 1035844 w 1528763"/>
              <a:gd name="connsiteY10" fmla="*/ 33343 h 291706"/>
              <a:gd name="connsiteX11" fmla="*/ 1119188 w 1528763"/>
              <a:gd name="connsiteY11" fmla="*/ 116686 h 291706"/>
              <a:gd name="connsiteX12" fmla="*/ 1245394 w 1528763"/>
              <a:gd name="connsiteY12" fmla="*/ 183361 h 291706"/>
              <a:gd name="connsiteX13" fmla="*/ 1443038 w 1528763"/>
              <a:gd name="connsiteY13" fmla="*/ 238130 h 291706"/>
              <a:gd name="connsiteX14" fmla="*/ 1528763 w 1528763"/>
              <a:gd name="connsiteY14" fmla="*/ 238130 h 291706"/>
              <a:gd name="connsiteX15" fmla="*/ 1521619 w 1528763"/>
              <a:gd name="connsiteY15" fmla="*/ 238130 h 2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8763" h="291706">
                <a:moveTo>
                  <a:pt x="0" y="138118"/>
                </a:moveTo>
                <a:cubicBezTo>
                  <a:pt x="72231" y="208563"/>
                  <a:pt x="144463" y="279009"/>
                  <a:pt x="221457" y="290518"/>
                </a:cubicBezTo>
                <a:cubicBezTo>
                  <a:pt x="298451" y="302027"/>
                  <a:pt x="400844" y="226621"/>
                  <a:pt x="461963" y="207174"/>
                </a:cubicBezTo>
                <a:cubicBezTo>
                  <a:pt x="523082" y="187727"/>
                  <a:pt x="543719" y="189314"/>
                  <a:pt x="588169" y="173836"/>
                </a:cubicBezTo>
                <a:cubicBezTo>
                  <a:pt x="632619" y="158358"/>
                  <a:pt x="696119" y="127402"/>
                  <a:pt x="728663" y="114305"/>
                </a:cubicBezTo>
                <a:cubicBezTo>
                  <a:pt x="761207" y="101208"/>
                  <a:pt x="767160" y="105177"/>
                  <a:pt x="783432" y="95255"/>
                </a:cubicBezTo>
                <a:cubicBezTo>
                  <a:pt x="799704" y="85333"/>
                  <a:pt x="812800" y="59933"/>
                  <a:pt x="826294" y="54774"/>
                </a:cubicBezTo>
                <a:cubicBezTo>
                  <a:pt x="839788" y="49615"/>
                  <a:pt x="844947" y="68268"/>
                  <a:pt x="864394" y="64299"/>
                </a:cubicBezTo>
                <a:cubicBezTo>
                  <a:pt x="883841" y="60330"/>
                  <a:pt x="921544" y="41677"/>
                  <a:pt x="942975" y="30961"/>
                </a:cubicBezTo>
                <a:cubicBezTo>
                  <a:pt x="964406" y="20245"/>
                  <a:pt x="977504" y="-392"/>
                  <a:pt x="992982" y="5"/>
                </a:cubicBezTo>
                <a:cubicBezTo>
                  <a:pt x="1008460" y="402"/>
                  <a:pt x="1014810" y="13896"/>
                  <a:pt x="1035844" y="33343"/>
                </a:cubicBezTo>
                <a:cubicBezTo>
                  <a:pt x="1056878" y="52790"/>
                  <a:pt x="1084263" y="91683"/>
                  <a:pt x="1119188" y="116686"/>
                </a:cubicBezTo>
                <a:cubicBezTo>
                  <a:pt x="1154113" y="141689"/>
                  <a:pt x="1191419" y="163120"/>
                  <a:pt x="1245394" y="183361"/>
                </a:cubicBezTo>
                <a:cubicBezTo>
                  <a:pt x="1299369" y="203602"/>
                  <a:pt x="1395810" y="229002"/>
                  <a:pt x="1443038" y="238130"/>
                </a:cubicBezTo>
                <a:cubicBezTo>
                  <a:pt x="1490266" y="247258"/>
                  <a:pt x="1528763" y="238130"/>
                  <a:pt x="1528763" y="238130"/>
                </a:cubicBezTo>
                <a:lnTo>
                  <a:pt x="1521619" y="238130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B2A0467C-5A93-442C-880F-53CFD70F98C7}"/>
              </a:ext>
            </a:extLst>
          </p:cNvPr>
          <p:cNvSpPr/>
          <p:nvPr/>
        </p:nvSpPr>
        <p:spPr>
          <a:xfrm>
            <a:off x="3328988" y="3127032"/>
            <a:ext cx="1514475" cy="136902"/>
          </a:xfrm>
          <a:custGeom>
            <a:avLst/>
            <a:gdLst>
              <a:gd name="connsiteX0" fmla="*/ 0 w 1514475"/>
              <a:gd name="connsiteY0" fmla="*/ 14386 h 136902"/>
              <a:gd name="connsiteX1" fmla="*/ 83343 w 1514475"/>
              <a:gd name="connsiteY1" fmla="*/ 88205 h 136902"/>
              <a:gd name="connsiteX2" fmla="*/ 200025 w 1514475"/>
              <a:gd name="connsiteY2" fmla="*/ 131068 h 136902"/>
              <a:gd name="connsiteX3" fmla="*/ 304800 w 1514475"/>
              <a:gd name="connsiteY3" fmla="*/ 133449 h 136902"/>
              <a:gd name="connsiteX4" fmla="*/ 433387 w 1514475"/>
              <a:gd name="connsiteY4" fmla="*/ 102493 h 136902"/>
              <a:gd name="connsiteX5" fmla="*/ 540543 w 1514475"/>
              <a:gd name="connsiteY5" fmla="*/ 50105 h 136902"/>
              <a:gd name="connsiteX6" fmla="*/ 604837 w 1514475"/>
              <a:gd name="connsiteY6" fmla="*/ 12005 h 136902"/>
              <a:gd name="connsiteX7" fmla="*/ 654843 w 1514475"/>
              <a:gd name="connsiteY7" fmla="*/ 12005 h 136902"/>
              <a:gd name="connsiteX8" fmla="*/ 757237 w 1514475"/>
              <a:gd name="connsiteY8" fmla="*/ 2480 h 136902"/>
              <a:gd name="connsiteX9" fmla="*/ 864393 w 1514475"/>
              <a:gd name="connsiteY9" fmla="*/ 99 h 136902"/>
              <a:gd name="connsiteX10" fmla="*/ 933450 w 1514475"/>
              <a:gd name="connsiteY10" fmla="*/ 4861 h 136902"/>
              <a:gd name="connsiteX11" fmla="*/ 1007268 w 1514475"/>
              <a:gd name="connsiteY11" fmla="*/ 35818 h 136902"/>
              <a:gd name="connsiteX12" fmla="*/ 1069181 w 1514475"/>
              <a:gd name="connsiteY12" fmla="*/ 50105 h 136902"/>
              <a:gd name="connsiteX13" fmla="*/ 1126331 w 1514475"/>
              <a:gd name="connsiteY13" fmla="*/ 54868 h 136902"/>
              <a:gd name="connsiteX14" fmla="*/ 1181100 w 1514475"/>
              <a:gd name="connsiteY14" fmla="*/ 42961 h 136902"/>
              <a:gd name="connsiteX15" fmla="*/ 1231106 w 1514475"/>
              <a:gd name="connsiteY15" fmla="*/ 31055 h 136902"/>
              <a:gd name="connsiteX16" fmla="*/ 1293018 w 1514475"/>
              <a:gd name="connsiteY16" fmla="*/ 31055 h 136902"/>
              <a:gd name="connsiteX17" fmla="*/ 1354931 w 1514475"/>
              <a:gd name="connsiteY17" fmla="*/ 52486 h 136902"/>
              <a:gd name="connsiteX18" fmla="*/ 1431131 w 1514475"/>
              <a:gd name="connsiteY18" fmla="*/ 62011 h 136902"/>
              <a:gd name="connsiteX19" fmla="*/ 1473993 w 1514475"/>
              <a:gd name="connsiteY19" fmla="*/ 62011 h 136902"/>
              <a:gd name="connsiteX20" fmla="*/ 1514475 w 1514475"/>
              <a:gd name="connsiteY20" fmla="*/ 62011 h 1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14475" h="136902">
                <a:moveTo>
                  <a:pt x="0" y="14386"/>
                </a:moveTo>
                <a:cubicBezTo>
                  <a:pt x="25003" y="41572"/>
                  <a:pt x="50006" y="68758"/>
                  <a:pt x="83343" y="88205"/>
                </a:cubicBezTo>
                <a:cubicBezTo>
                  <a:pt x="116681" y="107652"/>
                  <a:pt x="163116" y="123527"/>
                  <a:pt x="200025" y="131068"/>
                </a:cubicBezTo>
                <a:cubicBezTo>
                  <a:pt x="236934" y="138609"/>
                  <a:pt x="265906" y="138211"/>
                  <a:pt x="304800" y="133449"/>
                </a:cubicBezTo>
                <a:cubicBezTo>
                  <a:pt x="343694" y="128687"/>
                  <a:pt x="394097" y="116384"/>
                  <a:pt x="433387" y="102493"/>
                </a:cubicBezTo>
                <a:cubicBezTo>
                  <a:pt x="472678" y="88602"/>
                  <a:pt x="511968" y="65186"/>
                  <a:pt x="540543" y="50105"/>
                </a:cubicBezTo>
                <a:cubicBezTo>
                  <a:pt x="569118" y="35024"/>
                  <a:pt x="585787" y="18355"/>
                  <a:pt x="604837" y="12005"/>
                </a:cubicBezTo>
                <a:cubicBezTo>
                  <a:pt x="623887" y="5655"/>
                  <a:pt x="629443" y="13592"/>
                  <a:pt x="654843" y="12005"/>
                </a:cubicBezTo>
                <a:cubicBezTo>
                  <a:pt x="680243" y="10417"/>
                  <a:pt x="722312" y="4464"/>
                  <a:pt x="757237" y="2480"/>
                </a:cubicBezTo>
                <a:cubicBezTo>
                  <a:pt x="792162" y="496"/>
                  <a:pt x="835024" y="-298"/>
                  <a:pt x="864393" y="99"/>
                </a:cubicBezTo>
                <a:cubicBezTo>
                  <a:pt x="893762" y="496"/>
                  <a:pt x="909638" y="-1092"/>
                  <a:pt x="933450" y="4861"/>
                </a:cubicBezTo>
                <a:cubicBezTo>
                  <a:pt x="957262" y="10814"/>
                  <a:pt x="984646" y="28277"/>
                  <a:pt x="1007268" y="35818"/>
                </a:cubicBezTo>
                <a:cubicBezTo>
                  <a:pt x="1029890" y="43359"/>
                  <a:pt x="1049337" y="46930"/>
                  <a:pt x="1069181" y="50105"/>
                </a:cubicBezTo>
                <a:cubicBezTo>
                  <a:pt x="1089025" y="53280"/>
                  <a:pt x="1107678" y="56059"/>
                  <a:pt x="1126331" y="54868"/>
                </a:cubicBezTo>
                <a:cubicBezTo>
                  <a:pt x="1144984" y="53677"/>
                  <a:pt x="1163638" y="46930"/>
                  <a:pt x="1181100" y="42961"/>
                </a:cubicBezTo>
                <a:cubicBezTo>
                  <a:pt x="1198563" y="38992"/>
                  <a:pt x="1212453" y="33039"/>
                  <a:pt x="1231106" y="31055"/>
                </a:cubicBezTo>
                <a:cubicBezTo>
                  <a:pt x="1249759" y="29071"/>
                  <a:pt x="1272381" y="27483"/>
                  <a:pt x="1293018" y="31055"/>
                </a:cubicBezTo>
                <a:cubicBezTo>
                  <a:pt x="1313655" y="34627"/>
                  <a:pt x="1331912" y="47327"/>
                  <a:pt x="1354931" y="52486"/>
                </a:cubicBezTo>
                <a:cubicBezTo>
                  <a:pt x="1377950" y="57645"/>
                  <a:pt x="1411287" y="60424"/>
                  <a:pt x="1431131" y="62011"/>
                </a:cubicBezTo>
                <a:cubicBezTo>
                  <a:pt x="1450975" y="63599"/>
                  <a:pt x="1473993" y="62011"/>
                  <a:pt x="1473993" y="62011"/>
                </a:cubicBezTo>
                <a:lnTo>
                  <a:pt x="1514475" y="62011"/>
                </a:ln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FF63C0D1-5DC3-404F-8191-52313DF8EF1C}"/>
              </a:ext>
            </a:extLst>
          </p:cNvPr>
          <p:cNvSpPr/>
          <p:nvPr/>
        </p:nvSpPr>
        <p:spPr>
          <a:xfrm>
            <a:off x="3331948" y="2731843"/>
            <a:ext cx="1511515" cy="291018"/>
          </a:xfrm>
          <a:custGeom>
            <a:avLst/>
            <a:gdLst>
              <a:gd name="connsiteX0" fmla="*/ 4183 w 1511515"/>
              <a:gd name="connsiteY0" fmla="*/ 0 h 291018"/>
              <a:gd name="connsiteX1" fmla="*/ 6565 w 1511515"/>
              <a:gd name="connsiteY1" fmla="*/ 114300 h 291018"/>
              <a:gd name="connsiteX2" fmla="*/ 66096 w 1511515"/>
              <a:gd name="connsiteY2" fmla="*/ 154782 h 291018"/>
              <a:gd name="connsiteX3" fmla="*/ 168490 w 1511515"/>
              <a:gd name="connsiteY3" fmla="*/ 204788 h 291018"/>
              <a:gd name="connsiteX4" fmla="*/ 268502 w 1511515"/>
              <a:gd name="connsiteY4" fmla="*/ 230982 h 291018"/>
              <a:gd name="connsiteX5" fmla="*/ 328033 w 1511515"/>
              <a:gd name="connsiteY5" fmla="*/ 276225 h 291018"/>
              <a:gd name="connsiteX6" fmla="*/ 387565 w 1511515"/>
              <a:gd name="connsiteY6" fmla="*/ 285750 h 291018"/>
              <a:gd name="connsiteX7" fmla="*/ 439952 w 1511515"/>
              <a:gd name="connsiteY7" fmla="*/ 200025 h 291018"/>
              <a:gd name="connsiteX8" fmla="*/ 473290 w 1511515"/>
              <a:gd name="connsiteY8" fmla="*/ 180975 h 291018"/>
              <a:gd name="connsiteX9" fmla="*/ 594733 w 1511515"/>
              <a:gd name="connsiteY9" fmla="*/ 169069 h 291018"/>
              <a:gd name="connsiteX10" fmla="*/ 637596 w 1511515"/>
              <a:gd name="connsiteY10" fmla="*/ 188119 h 291018"/>
              <a:gd name="connsiteX11" fmla="*/ 694746 w 1511515"/>
              <a:gd name="connsiteY11" fmla="*/ 154782 h 291018"/>
              <a:gd name="connsiteX12" fmla="*/ 709033 w 1511515"/>
              <a:gd name="connsiteY12" fmla="*/ 135732 h 291018"/>
              <a:gd name="connsiteX13" fmla="*/ 780471 w 1511515"/>
              <a:gd name="connsiteY13" fmla="*/ 102394 h 291018"/>
              <a:gd name="connsiteX14" fmla="*/ 894771 w 1511515"/>
              <a:gd name="connsiteY14" fmla="*/ 38100 h 291018"/>
              <a:gd name="connsiteX15" fmla="*/ 942396 w 1511515"/>
              <a:gd name="connsiteY15" fmla="*/ 23813 h 291018"/>
              <a:gd name="connsiteX16" fmla="*/ 973352 w 1511515"/>
              <a:gd name="connsiteY16" fmla="*/ 9525 h 291018"/>
              <a:gd name="connsiteX17" fmla="*/ 1025740 w 1511515"/>
              <a:gd name="connsiteY17" fmla="*/ 4763 h 291018"/>
              <a:gd name="connsiteX18" fmla="*/ 1144802 w 1511515"/>
              <a:gd name="connsiteY18" fmla="*/ 14288 h 291018"/>
              <a:gd name="connsiteX19" fmla="*/ 1180521 w 1511515"/>
              <a:gd name="connsiteY19" fmla="*/ 40482 h 291018"/>
              <a:gd name="connsiteX20" fmla="*/ 1287677 w 1511515"/>
              <a:gd name="connsiteY20" fmla="*/ 66675 h 291018"/>
              <a:gd name="connsiteX21" fmla="*/ 1337683 w 1511515"/>
              <a:gd name="connsiteY21" fmla="*/ 102394 h 291018"/>
              <a:gd name="connsiteX22" fmla="*/ 1404358 w 1511515"/>
              <a:gd name="connsiteY22" fmla="*/ 128588 h 291018"/>
              <a:gd name="connsiteX23" fmla="*/ 1449602 w 1511515"/>
              <a:gd name="connsiteY23" fmla="*/ 176213 h 291018"/>
              <a:gd name="connsiteX24" fmla="*/ 1490083 w 1511515"/>
              <a:gd name="connsiteY24" fmla="*/ 233363 h 291018"/>
              <a:gd name="connsiteX25" fmla="*/ 1494846 w 1511515"/>
              <a:gd name="connsiteY25" fmla="*/ 252413 h 291018"/>
              <a:gd name="connsiteX26" fmla="*/ 1511515 w 1511515"/>
              <a:gd name="connsiteY26" fmla="*/ 247650 h 29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11515" h="291018">
                <a:moveTo>
                  <a:pt x="4183" y="0"/>
                </a:moveTo>
                <a:cubicBezTo>
                  <a:pt x="214" y="44251"/>
                  <a:pt x="-3754" y="88503"/>
                  <a:pt x="6565" y="114300"/>
                </a:cubicBezTo>
                <a:cubicBezTo>
                  <a:pt x="16884" y="140097"/>
                  <a:pt x="39109" y="139701"/>
                  <a:pt x="66096" y="154782"/>
                </a:cubicBezTo>
                <a:cubicBezTo>
                  <a:pt x="93083" y="169863"/>
                  <a:pt x="134756" y="192088"/>
                  <a:pt x="168490" y="204788"/>
                </a:cubicBezTo>
                <a:cubicBezTo>
                  <a:pt x="202224" y="217488"/>
                  <a:pt x="241912" y="219076"/>
                  <a:pt x="268502" y="230982"/>
                </a:cubicBezTo>
                <a:cubicBezTo>
                  <a:pt x="295092" y="242888"/>
                  <a:pt x="308189" y="267097"/>
                  <a:pt x="328033" y="276225"/>
                </a:cubicBezTo>
                <a:cubicBezTo>
                  <a:pt x="347877" y="285353"/>
                  <a:pt x="368912" y="298450"/>
                  <a:pt x="387565" y="285750"/>
                </a:cubicBezTo>
                <a:cubicBezTo>
                  <a:pt x="406218" y="273050"/>
                  <a:pt x="425665" y="217487"/>
                  <a:pt x="439952" y="200025"/>
                </a:cubicBezTo>
                <a:cubicBezTo>
                  <a:pt x="454239" y="182563"/>
                  <a:pt x="447493" y="186134"/>
                  <a:pt x="473290" y="180975"/>
                </a:cubicBezTo>
                <a:cubicBezTo>
                  <a:pt x="499087" y="175816"/>
                  <a:pt x="567349" y="167878"/>
                  <a:pt x="594733" y="169069"/>
                </a:cubicBezTo>
                <a:cubicBezTo>
                  <a:pt x="622117" y="170260"/>
                  <a:pt x="620927" y="190500"/>
                  <a:pt x="637596" y="188119"/>
                </a:cubicBezTo>
                <a:cubicBezTo>
                  <a:pt x="654265" y="185738"/>
                  <a:pt x="682840" y="163513"/>
                  <a:pt x="694746" y="154782"/>
                </a:cubicBezTo>
                <a:cubicBezTo>
                  <a:pt x="706652" y="146051"/>
                  <a:pt x="694746" y="144463"/>
                  <a:pt x="709033" y="135732"/>
                </a:cubicBezTo>
                <a:cubicBezTo>
                  <a:pt x="723320" y="127001"/>
                  <a:pt x="749515" y="118666"/>
                  <a:pt x="780471" y="102394"/>
                </a:cubicBezTo>
                <a:cubicBezTo>
                  <a:pt x="811427" y="86122"/>
                  <a:pt x="867784" y="51197"/>
                  <a:pt x="894771" y="38100"/>
                </a:cubicBezTo>
                <a:cubicBezTo>
                  <a:pt x="921758" y="25003"/>
                  <a:pt x="929299" y="28575"/>
                  <a:pt x="942396" y="23813"/>
                </a:cubicBezTo>
                <a:cubicBezTo>
                  <a:pt x="955493" y="19051"/>
                  <a:pt x="959461" y="12700"/>
                  <a:pt x="973352" y="9525"/>
                </a:cubicBezTo>
                <a:cubicBezTo>
                  <a:pt x="987243" y="6350"/>
                  <a:pt x="997165" y="3969"/>
                  <a:pt x="1025740" y="4763"/>
                </a:cubicBezTo>
                <a:cubicBezTo>
                  <a:pt x="1054315" y="5557"/>
                  <a:pt x="1119005" y="8335"/>
                  <a:pt x="1144802" y="14288"/>
                </a:cubicBezTo>
                <a:cubicBezTo>
                  <a:pt x="1170599" y="20241"/>
                  <a:pt x="1156709" y="31751"/>
                  <a:pt x="1180521" y="40482"/>
                </a:cubicBezTo>
                <a:cubicBezTo>
                  <a:pt x="1204333" y="49213"/>
                  <a:pt x="1261483" y="56356"/>
                  <a:pt x="1287677" y="66675"/>
                </a:cubicBezTo>
                <a:cubicBezTo>
                  <a:pt x="1313871" y="76994"/>
                  <a:pt x="1318236" y="92075"/>
                  <a:pt x="1337683" y="102394"/>
                </a:cubicBezTo>
                <a:cubicBezTo>
                  <a:pt x="1357130" y="112713"/>
                  <a:pt x="1385705" y="116285"/>
                  <a:pt x="1404358" y="128588"/>
                </a:cubicBezTo>
                <a:cubicBezTo>
                  <a:pt x="1423011" y="140891"/>
                  <a:pt x="1435315" y="158751"/>
                  <a:pt x="1449602" y="176213"/>
                </a:cubicBezTo>
                <a:cubicBezTo>
                  <a:pt x="1463889" y="193675"/>
                  <a:pt x="1482542" y="220663"/>
                  <a:pt x="1490083" y="233363"/>
                </a:cubicBezTo>
                <a:cubicBezTo>
                  <a:pt x="1497624" y="246063"/>
                  <a:pt x="1491274" y="250032"/>
                  <a:pt x="1494846" y="252413"/>
                </a:cubicBezTo>
                <a:cubicBezTo>
                  <a:pt x="1498418" y="254794"/>
                  <a:pt x="1504966" y="251222"/>
                  <a:pt x="1511515" y="247650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6D36FD9C-553A-477B-AF0C-01E34555A9C0}"/>
              </a:ext>
            </a:extLst>
          </p:cNvPr>
          <p:cNvSpPr/>
          <p:nvPr/>
        </p:nvSpPr>
        <p:spPr>
          <a:xfrm>
            <a:off x="4905375" y="2963364"/>
            <a:ext cx="1508535" cy="250584"/>
          </a:xfrm>
          <a:custGeom>
            <a:avLst/>
            <a:gdLst>
              <a:gd name="connsiteX0" fmla="*/ 0 w 1508535"/>
              <a:gd name="connsiteY0" fmla="*/ 131223 h 250584"/>
              <a:gd name="connsiteX1" fmla="*/ 82550 w 1508535"/>
              <a:gd name="connsiteY1" fmla="*/ 150273 h 250584"/>
              <a:gd name="connsiteX2" fmla="*/ 206375 w 1508535"/>
              <a:gd name="connsiteY2" fmla="*/ 105823 h 250584"/>
              <a:gd name="connsiteX3" fmla="*/ 238125 w 1508535"/>
              <a:gd name="connsiteY3" fmla="*/ 74073 h 250584"/>
              <a:gd name="connsiteX4" fmla="*/ 263525 w 1508535"/>
              <a:gd name="connsiteY4" fmla="*/ 86773 h 250584"/>
              <a:gd name="connsiteX5" fmla="*/ 317500 w 1508535"/>
              <a:gd name="connsiteY5" fmla="*/ 29623 h 250584"/>
              <a:gd name="connsiteX6" fmla="*/ 346075 w 1508535"/>
              <a:gd name="connsiteY6" fmla="*/ 93123 h 250584"/>
              <a:gd name="connsiteX7" fmla="*/ 400050 w 1508535"/>
              <a:gd name="connsiteY7" fmla="*/ 89948 h 250584"/>
              <a:gd name="connsiteX8" fmla="*/ 406400 w 1508535"/>
              <a:gd name="connsiteY8" fmla="*/ 156623 h 250584"/>
              <a:gd name="connsiteX9" fmla="*/ 482600 w 1508535"/>
              <a:gd name="connsiteY9" fmla="*/ 182023 h 250584"/>
              <a:gd name="connsiteX10" fmla="*/ 511175 w 1508535"/>
              <a:gd name="connsiteY10" fmla="*/ 178848 h 250584"/>
              <a:gd name="connsiteX11" fmla="*/ 596900 w 1508535"/>
              <a:gd name="connsiteY11" fmla="*/ 216948 h 250584"/>
              <a:gd name="connsiteX12" fmla="*/ 647700 w 1508535"/>
              <a:gd name="connsiteY12" fmla="*/ 216948 h 250584"/>
              <a:gd name="connsiteX13" fmla="*/ 698500 w 1508535"/>
              <a:gd name="connsiteY13" fmla="*/ 178848 h 250584"/>
              <a:gd name="connsiteX14" fmla="*/ 736600 w 1508535"/>
              <a:gd name="connsiteY14" fmla="*/ 112173 h 250584"/>
              <a:gd name="connsiteX15" fmla="*/ 777875 w 1508535"/>
              <a:gd name="connsiteY15" fmla="*/ 89948 h 250584"/>
              <a:gd name="connsiteX16" fmla="*/ 771525 w 1508535"/>
              <a:gd name="connsiteY16" fmla="*/ 23273 h 250584"/>
              <a:gd name="connsiteX17" fmla="*/ 796925 w 1508535"/>
              <a:gd name="connsiteY17" fmla="*/ 1048 h 250584"/>
              <a:gd name="connsiteX18" fmla="*/ 825500 w 1508535"/>
              <a:gd name="connsiteY18" fmla="*/ 51848 h 250584"/>
              <a:gd name="connsiteX19" fmla="*/ 850900 w 1508535"/>
              <a:gd name="connsiteY19" fmla="*/ 39148 h 250584"/>
              <a:gd name="connsiteX20" fmla="*/ 898525 w 1508535"/>
              <a:gd name="connsiteY20" fmla="*/ 45498 h 250584"/>
              <a:gd name="connsiteX21" fmla="*/ 917575 w 1508535"/>
              <a:gd name="connsiteY21" fmla="*/ 83598 h 250584"/>
              <a:gd name="connsiteX22" fmla="*/ 958850 w 1508535"/>
              <a:gd name="connsiteY22" fmla="*/ 64548 h 250584"/>
              <a:gd name="connsiteX23" fmla="*/ 981075 w 1508535"/>
              <a:gd name="connsiteY23" fmla="*/ 86773 h 250584"/>
              <a:gd name="connsiteX24" fmla="*/ 977900 w 1508535"/>
              <a:gd name="connsiteY24" fmla="*/ 124873 h 250584"/>
              <a:gd name="connsiteX25" fmla="*/ 1025525 w 1508535"/>
              <a:gd name="connsiteY25" fmla="*/ 134398 h 250584"/>
              <a:gd name="connsiteX26" fmla="*/ 1066800 w 1508535"/>
              <a:gd name="connsiteY26" fmla="*/ 153448 h 250584"/>
              <a:gd name="connsiteX27" fmla="*/ 1089025 w 1508535"/>
              <a:gd name="connsiteY27" fmla="*/ 220123 h 250584"/>
              <a:gd name="connsiteX28" fmla="*/ 1149350 w 1508535"/>
              <a:gd name="connsiteY28" fmla="*/ 245523 h 250584"/>
              <a:gd name="connsiteX29" fmla="*/ 1193800 w 1508535"/>
              <a:gd name="connsiteY29" fmla="*/ 248698 h 250584"/>
              <a:gd name="connsiteX30" fmla="*/ 1273175 w 1508535"/>
              <a:gd name="connsiteY30" fmla="*/ 223298 h 250584"/>
              <a:gd name="connsiteX31" fmla="*/ 1368425 w 1508535"/>
              <a:gd name="connsiteY31" fmla="*/ 207423 h 250584"/>
              <a:gd name="connsiteX32" fmla="*/ 1441450 w 1508535"/>
              <a:gd name="connsiteY32" fmla="*/ 115348 h 250584"/>
              <a:gd name="connsiteX33" fmla="*/ 1498600 w 1508535"/>
              <a:gd name="connsiteY33" fmla="*/ 64548 h 250584"/>
              <a:gd name="connsiteX34" fmla="*/ 1508125 w 1508535"/>
              <a:gd name="connsiteY34" fmla="*/ 42323 h 25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08535" h="250584">
                <a:moveTo>
                  <a:pt x="0" y="131223"/>
                </a:moveTo>
                <a:cubicBezTo>
                  <a:pt x="24077" y="142864"/>
                  <a:pt x="48154" y="154506"/>
                  <a:pt x="82550" y="150273"/>
                </a:cubicBezTo>
                <a:cubicBezTo>
                  <a:pt x="116946" y="146040"/>
                  <a:pt x="180446" y="118523"/>
                  <a:pt x="206375" y="105823"/>
                </a:cubicBezTo>
                <a:cubicBezTo>
                  <a:pt x="232304" y="93123"/>
                  <a:pt x="228600" y="77248"/>
                  <a:pt x="238125" y="74073"/>
                </a:cubicBezTo>
                <a:cubicBezTo>
                  <a:pt x="247650" y="70898"/>
                  <a:pt x="250296" y="94181"/>
                  <a:pt x="263525" y="86773"/>
                </a:cubicBezTo>
                <a:cubicBezTo>
                  <a:pt x="276754" y="79365"/>
                  <a:pt x="303742" y="28565"/>
                  <a:pt x="317500" y="29623"/>
                </a:cubicBezTo>
                <a:cubicBezTo>
                  <a:pt x="331258" y="30681"/>
                  <a:pt x="332317" y="83069"/>
                  <a:pt x="346075" y="93123"/>
                </a:cubicBezTo>
                <a:cubicBezTo>
                  <a:pt x="359833" y="103177"/>
                  <a:pt x="389996" y="79365"/>
                  <a:pt x="400050" y="89948"/>
                </a:cubicBezTo>
                <a:cubicBezTo>
                  <a:pt x="410104" y="100531"/>
                  <a:pt x="392642" y="141277"/>
                  <a:pt x="406400" y="156623"/>
                </a:cubicBezTo>
                <a:cubicBezTo>
                  <a:pt x="420158" y="171969"/>
                  <a:pt x="465138" y="178319"/>
                  <a:pt x="482600" y="182023"/>
                </a:cubicBezTo>
                <a:cubicBezTo>
                  <a:pt x="500062" y="185727"/>
                  <a:pt x="492125" y="173027"/>
                  <a:pt x="511175" y="178848"/>
                </a:cubicBezTo>
                <a:cubicBezTo>
                  <a:pt x="530225" y="184669"/>
                  <a:pt x="574146" y="210598"/>
                  <a:pt x="596900" y="216948"/>
                </a:cubicBezTo>
                <a:cubicBezTo>
                  <a:pt x="619654" y="223298"/>
                  <a:pt x="630767" y="223298"/>
                  <a:pt x="647700" y="216948"/>
                </a:cubicBezTo>
                <a:cubicBezTo>
                  <a:pt x="664633" y="210598"/>
                  <a:pt x="683683" y="196310"/>
                  <a:pt x="698500" y="178848"/>
                </a:cubicBezTo>
                <a:cubicBezTo>
                  <a:pt x="713317" y="161386"/>
                  <a:pt x="723371" y="126990"/>
                  <a:pt x="736600" y="112173"/>
                </a:cubicBezTo>
                <a:cubicBezTo>
                  <a:pt x="749829" y="97356"/>
                  <a:pt x="772054" y="104765"/>
                  <a:pt x="777875" y="89948"/>
                </a:cubicBezTo>
                <a:cubicBezTo>
                  <a:pt x="783696" y="75131"/>
                  <a:pt x="768350" y="38090"/>
                  <a:pt x="771525" y="23273"/>
                </a:cubicBezTo>
                <a:cubicBezTo>
                  <a:pt x="774700" y="8456"/>
                  <a:pt x="787929" y="-3714"/>
                  <a:pt x="796925" y="1048"/>
                </a:cubicBezTo>
                <a:cubicBezTo>
                  <a:pt x="805921" y="5810"/>
                  <a:pt x="816504" y="45498"/>
                  <a:pt x="825500" y="51848"/>
                </a:cubicBezTo>
                <a:cubicBezTo>
                  <a:pt x="834496" y="58198"/>
                  <a:pt x="838729" y="40206"/>
                  <a:pt x="850900" y="39148"/>
                </a:cubicBezTo>
                <a:cubicBezTo>
                  <a:pt x="863071" y="38090"/>
                  <a:pt x="887413" y="38090"/>
                  <a:pt x="898525" y="45498"/>
                </a:cubicBezTo>
                <a:cubicBezTo>
                  <a:pt x="909638" y="52906"/>
                  <a:pt x="907521" y="80423"/>
                  <a:pt x="917575" y="83598"/>
                </a:cubicBezTo>
                <a:cubicBezTo>
                  <a:pt x="927629" y="86773"/>
                  <a:pt x="948267" y="64019"/>
                  <a:pt x="958850" y="64548"/>
                </a:cubicBezTo>
                <a:cubicBezTo>
                  <a:pt x="969433" y="65077"/>
                  <a:pt x="977900" y="76719"/>
                  <a:pt x="981075" y="86773"/>
                </a:cubicBezTo>
                <a:cubicBezTo>
                  <a:pt x="984250" y="96827"/>
                  <a:pt x="970492" y="116935"/>
                  <a:pt x="977900" y="124873"/>
                </a:cubicBezTo>
                <a:cubicBezTo>
                  <a:pt x="985308" y="132811"/>
                  <a:pt x="1010708" y="129635"/>
                  <a:pt x="1025525" y="134398"/>
                </a:cubicBezTo>
                <a:cubicBezTo>
                  <a:pt x="1040342" y="139161"/>
                  <a:pt x="1056217" y="139161"/>
                  <a:pt x="1066800" y="153448"/>
                </a:cubicBezTo>
                <a:cubicBezTo>
                  <a:pt x="1077383" y="167736"/>
                  <a:pt x="1075267" y="204777"/>
                  <a:pt x="1089025" y="220123"/>
                </a:cubicBezTo>
                <a:cubicBezTo>
                  <a:pt x="1102783" y="235469"/>
                  <a:pt x="1131887" y="240760"/>
                  <a:pt x="1149350" y="245523"/>
                </a:cubicBezTo>
                <a:cubicBezTo>
                  <a:pt x="1166813" y="250286"/>
                  <a:pt x="1173162" y="252402"/>
                  <a:pt x="1193800" y="248698"/>
                </a:cubicBezTo>
                <a:cubicBezTo>
                  <a:pt x="1214438" y="244994"/>
                  <a:pt x="1244071" y="230177"/>
                  <a:pt x="1273175" y="223298"/>
                </a:cubicBezTo>
                <a:cubicBezTo>
                  <a:pt x="1302279" y="216419"/>
                  <a:pt x="1340379" y="225415"/>
                  <a:pt x="1368425" y="207423"/>
                </a:cubicBezTo>
                <a:cubicBezTo>
                  <a:pt x="1396471" y="189431"/>
                  <a:pt x="1419754" y="139161"/>
                  <a:pt x="1441450" y="115348"/>
                </a:cubicBezTo>
                <a:cubicBezTo>
                  <a:pt x="1463146" y="91535"/>
                  <a:pt x="1487487" y="76719"/>
                  <a:pt x="1498600" y="64548"/>
                </a:cubicBezTo>
                <a:cubicBezTo>
                  <a:pt x="1509713" y="52377"/>
                  <a:pt x="1508919" y="47350"/>
                  <a:pt x="1508125" y="42323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51124D16-103B-4DF4-A026-314159E322A4}"/>
              </a:ext>
            </a:extLst>
          </p:cNvPr>
          <p:cNvSpPr/>
          <p:nvPr/>
        </p:nvSpPr>
        <p:spPr>
          <a:xfrm>
            <a:off x="4899024" y="2709230"/>
            <a:ext cx="1514885" cy="344454"/>
          </a:xfrm>
          <a:custGeom>
            <a:avLst/>
            <a:gdLst>
              <a:gd name="connsiteX0" fmla="*/ 0 w 1504950"/>
              <a:gd name="connsiteY0" fmla="*/ 185332 h 344454"/>
              <a:gd name="connsiteX1" fmla="*/ 47625 w 1504950"/>
              <a:gd name="connsiteY1" fmla="*/ 213907 h 344454"/>
              <a:gd name="connsiteX2" fmla="*/ 60325 w 1504950"/>
              <a:gd name="connsiteY2" fmla="*/ 261532 h 344454"/>
              <a:gd name="connsiteX3" fmla="*/ 73025 w 1504950"/>
              <a:gd name="connsiteY3" fmla="*/ 274232 h 344454"/>
              <a:gd name="connsiteX4" fmla="*/ 142875 w 1504950"/>
              <a:gd name="connsiteY4" fmla="*/ 267882 h 344454"/>
              <a:gd name="connsiteX5" fmla="*/ 193675 w 1504950"/>
              <a:gd name="connsiteY5" fmla="*/ 226607 h 344454"/>
              <a:gd name="connsiteX6" fmla="*/ 219075 w 1504950"/>
              <a:gd name="connsiteY6" fmla="*/ 172632 h 344454"/>
              <a:gd name="connsiteX7" fmla="*/ 228600 w 1504950"/>
              <a:gd name="connsiteY7" fmla="*/ 115482 h 344454"/>
              <a:gd name="connsiteX8" fmla="*/ 279400 w 1504950"/>
              <a:gd name="connsiteY8" fmla="*/ 77382 h 344454"/>
              <a:gd name="connsiteX9" fmla="*/ 314325 w 1504950"/>
              <a:gd name="connsiteY9" fmla="*/ 61507 h 344454"/>
              <a:gd name="connsiteX10" fmla="*/ 422275 w 1504950"/>
              <a:gd name="connsiteY10" fmla="*/ 71032 h 344454"/>
              <a:gd name="connsiteX11" fmla="*/ 419100 w 1504950"/>
              <a:gd name="connsiteY11" fmla="*/ 128182 h 344454"/>
              <a:gd name="connsiteX12" fmla="*/ 447675 w 1504950"/>
              <a:gd name="connsiteY12" fmla="*/ 198032 h 344454"/>
              <a:gd name="connsiteX13" fmla="*/ 482600 w 1504950"/>
              <a:gd name="connsiteY13" fmla="*/ 280582 h 344454"/>
              <a:gd name="connsiteX14" fmla="*/ 542925 w 1504950"/>
              <a:gd name="connsiteY14" fmla="*/ 312332 h 344454"/>
              <a:gd name="connsiteX15" fmla="*/ 625475 w 1504950"/>
              <a:gd name="connsiteY15" fmla="*/ 344082 h 344454"/>
              <a:gd name="connsiteX16" fmla="*/ 742950 w 1504950"/>
              <a:gd name="connsiteY16" fmla="*/ 290107 h 344454"/>
              <a:gd name="connsiteX17" fmla="*/ 755650 w 1504950"/>
              <a:gd name="connsiteY17" fmla="*/ 166282 h 344454"/>
              <a:gd name="connsiteX18" fmla="*/ 758825 w 1504950"/>
              <a:gd name="connsiteY18" fmla="*/ 23407 h 344454"/>
              <a:gd name="connsiteX19" fmla="*/ 787400 w 1504950"/>
              <a:gd name="connsiteY19" fmla="*/ 4357 h 344454"/>
              <a:gd name="connsiteX20" fmla="*/ 866775 w 1504950"/>
              <a:gd name="connsiteY20" fmla="*/ 1182 h 344454"/>
              <a:gd name="connsiteX21" fmla="*/ 908050 w 1504950"/>
              <a:gd name="connsiteY21" fmla="*/ 20232 h 344454"/>
              <a:gd name="connsiteX22" fmla="*/ 984250 w 1504950"/>
              <a:gd name="connsiteY22" fmla="*/ 29757 h 344454"/>
              <a:gd name="connsiteX23" fmla="*/ 1060450 w 1504950"/>
              <a:gd name="connsiteY23" fmla="*/ 45632 h 344454"/>
              <a:gd name="connsiteX24" fmla="*/ 1114425 w 1504950"/>
              <a:gd name="connsiteY24" fmla="*/ 71032 h 344454"/>
              <a:gd name="connsiteX25" fmla="*/ 1184275 w 1504950"/>
              <a:gd name="connsiteY25" fmla="*/ 93257 h 344454"/>
              <a:gd name="connsiteX26" fmla="*/ 1184275 w 1504950"/>
              <a:gd name="connsiteY26" fmla="*/ 175807 h 344454"/>
              <a:gd name="connsiteX27" fmla="*/ 1181100 w 1504950"/>
              <a:gd name="connsiteY27" fmla="*/ 245657 h 344454"/>
              <a:gd name="connsiteX28" fmla="*/ 1216025 w 1504950"/>
              <a:gd name="connsiteY28" fmla="*/ 305982 h 344454"/>
              <a:gd name="connsiteX29" fmla="*/ 1254125 w 1504950"/>
              <a:gd name="connsiteY29" fmla="*/ 315507 h 344454"/>
              <a:gd name="connsiteX30" fmla="*/ 1333500 w 1504950"/>
              <a:gd name="connsiteY30" fmla="*/ 315507 h 344454"/>
              <a:gd name="connsiteX31" fmla="*/ 1384300 w 1504950"/>
              <a:gd name="connsiteY31" fmla="*/ 245657 h 344454"/>
              <a:gd name="connsiteX32" fmla="*/ 1425575 w 1504950"/>
              <a:gd name="connsiteY32" fmla="*/ 182157 h 344454"/>
              <a:gd name="connsiteX33" fmla="*/ 1470025 w 1504950"/>
              <a:gd name="connsiteY33" fmla="*/ 140882 h 344454"/>
              <a:gd name="connsiteX34" fmla="*/ 1504950 w 1504950"/>
              <a:gd name="connsiteY34" fmla="*/ 118657 h 34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04950" h="344454">
                <a:moveTo>
                  <a:pt x="0" y="185332"/>
                </a:moveTo>
                <a:cubicBezTo>
                  <a:pt x="18785" y="193269"/>
                  <a:pt x="37571" y="201207"/>
                  <a:pt x="47625" y="213907"/>
                </a:cubicBezTo>
                <a:cubicBezTo>
                  <a:pt x="57679" y="226607"/>
                  <a:pt x="56092" y="251478"/>
                  <a:pt x="60325" y="261532"/>
                </a:cubicBezTo>
                <a:cubicBezTo>
                  <a:pt x="64558" y="271586"/>
                  <a:pt x="59267" y="273174"/>
                  <a:pt x="73025" y="274232"/>
                </a:cubicBezTo>
                <a:cubicBezTo>
                  <a:pt x="86783" y="275290"/>
                  <a:pt x="122767" y="275819"/>
                  <a:pt x="142875" y="267882"/>
                </a:cubicBezTo>
                <a:cubicBezTo>
                  <a:pt x="162983" y="259945"/>
                  <a:pt x="180975" y="242482"/>
                  <a:pt x="193675" y="226607"/>
                </a:cubicBezTo>
                <a:cubicBezTo>
                  <a:pt x="206375" y="210732"/>
                  <a:pt x="213254" y="191153"/>
                  <a:pt x="219075" y="172632"/>
                </a:cubicBezTo>
                <a:cubicBezTo>
                  <a:pt x="224896" y="154111"/>
                  <a:pt x="218546" y="131357"/>
                  <a:pt x="228600" y="115482"/>
                </a:cubicBezTo>
                <a:cubicBezTo>
                  <a:pt x="238654" y="99607"/>
                  <a:pt x="265113" y="86378"/>
                  <a:pt x="279400" y="77382"/>
                </a:cubicBezTo>
                <a:cubicBezTo>
                  <a:pt x="293687" y="68386"/>
                  <a:pt x="290513" y="62565"/>
                  <a:pt x="314325" y="61507"/>
                </a:cubicBezTo>
                <a:cubicBezTo>
                  <a:pt x="338137" y="60449"/>
                  <a:pt x="404813" y="59920"/>
                  <a:pt x="422275" y="71032"/>
                </a:cubicBezTo>
                <a:cubicBezTo>
                  <a:pt x="439737" y="82144"/>
                  <a:pt x="414867" y="107015"/>
                  <a:pt x="419100" y="128182"/>
                </a:cubicBezTo>
                <a:cubicBezTo>
                  <a:pt x="423333" y="149349"/>
                  <a:pt x="437092" y="172632"/>
                  <a:pt x="447675" y="198032"/>
                </a:cubicBezTo>
                <a:cubicBezTo>
                  <a:pt x="458258" y="223432"/>
                  <a:pt x="466725" y="261532"/>
                  <a:pt x="482600" y="280582"/>
                </a:cubicBezTo>
                <a:cubicBezTo>
                  <a:pt x="498475" y="299632"/>
                  <a:pt x="519113" y="301749"/>
                  <a:pt x="542925" y="312332"/>
                </a:cubicBezTo>
                <a:cubicBezTo>
                  <a:pt x="566737" y="322915"/>
                  <a:pt x="592137" y="347786"/>
                  <a:pt x="625475" y="344082"/>
                </a:cubicBezTo>
                <a:cubicBezTo>
                  <a:pt x="658813" y="340378"/>
                  <a:pt x="721254" y="319740"/>
                  <a:pt x="742950" y="290107"/>
                </a:cubicBezTo>
                <a:cubicBezTo>
                  <a:pt x="764646" y="260474"/>
                  <a:pt x="753004" y="210732"/>
                  <a:pt x="755650" y="166282"/>
                </a:cubicBezTo>
                <a:cubicBezTo>
                  <a:pt x="758296" y="121832"/>
                  <a:pt x="753533" y="50394"/>
                  <a:pt x="758825" y="23407"/>
                </a:cubicBezTo>
                <a:cubicBezTo>
                  <a:pt x="764117" y="-3581"/>
                  <a:pt x="769408" y="8061"/>
                  <a:pt x="787400" y="4357"/>
                </a:cubicBezTo>
                <a:cubicBezTo>
                  <a:pt x="805392" y="653"/>
                  <a:pt x="846667" y="-1464"/>
                  <a:pt x="866775" y="1182"/>
                </a:cubicBezTo>
                <a:cubicBezTo>
                  <a:pt x="886883" y="3828"/>
                  <a:pt x="888471" y="15470"/>
                  <a:pt x="908050" y="20232"/>
                </a:cubicBezTo>
                <a:cubicBezTo>
                  <a:pt x="927629" y="24994"/>
                  <a:pt x="958850" y="25524"/>
                  <a:pt x="984250" y="29757"/>
                </a:cubicBezTo>
                <a:cubicBezTo>
                  <a:pt x="1009650" y="33990"/>
                  <a:pt x="1038754" y="38753"/>
                  <a:pt x="1060450" y="45632"/>
                </a:cubicBezTo>
                <a:cubicBezTo>
                  <a:pt x="1082146" y="52511"/>
                  <a:pt x="1093788" y="63094"/>
                  <a:pt x="1114425" y="71032"/>
                </a:cubicBezTo>
                <a:cubicBezTo>
                  <a:pt x="1135063" y="78969"/>
                  <a:pt x="1172633" y="75795"/>
                  <a:pt x="1184275" y="93257"/>
                </a:cubicBezTo>
                <a:cubicBezTo>
                  <a:pt x="1195917" y="110719"/>
                  <a:pt x="1184804" y="150407"/>
                  <a:pt x="1184275" y="175807"/>
                </a:cubicBezTo>
                <a:cubicBezTo>
                  <a:pt x="1183746" y="201207"/>
                  <a:pt x="1175808" y="223961"/>
                  <a:pt x="1181100" y="245657"/>
                </a:cubicBezTo>
                <a:cubicBezTo>
                  <a:pt x="1186392" y="267353"/>
                  <a:pt x="1203854" y="294340"/>
                  <a:pt x="1216025" y="305982"/>
                </a:cubicBezTo>
                <a:cubicBezTo>
                  <a:pt x="1228196" y="317624"/>
                  <a:pt x="1234546" y="313920"/>
                  <a:pt x="1254125" y="315507"/>
                </a:cubicBezTo>
                <a:cubicBezTo>
                  <a:pt x="1273704" y="317094"/>
                  <a:pt x="1311804" y="327149"/>
                  <a:pt x="1333500" y="315507"/>
                </a:cubicBezTo>
                <a:cubicBezTo>
                  <a:pt x="1355196" y="303865"/>
                  <a:pt x="1368954" y="267882"/>
                  <a:pt x="1384300" y="245657"/>
                </a:cubicBezTo>
                <a:cubicBezTo>
                  <a:pt x="1399646" y="223432"/>
                  <a:pt x="1411288" y="199619"/>
                  <a:pt x="1425575" y="182157"/>
                </a:cubicBezTo>
                <a:cubicBezTo>
                  <a:pt x="1439862" y="164695"/>
                  <a:pt x="1456796" y="151465"/>
                  <a:pt x="1470025" y="140882"/>
                </a:cubicBezTo>
                <a:cubicBezTo>
                  <a:pt x="1483254" y="130299"/>
                  <a:pt x="1494102" y="124478"/>
                  <a:pt x="1504950" y="118657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79E794E7-EF1C-4A6F-9F0F-14ADC07A5C04}"/>
              </a:ext>
            </a:extLst>
          </p:cNvPr>
          <p:cNvSpPr/>
          <p:nvPr/>
        </p:nvSpPr>
        <p:spPr>
          <a:xfrm>
            <a:off x="4911725" y="2694859"/>
            <a:ext cx="1504950" cy="262907"/>
          </a:xfrm>
          <a:custGeom>
            <a:avLst/>
            <a:gdLst>
              <a:gd name="connsiteX0" fmla="*/ 0 w 1504950"/>
              <a:gd name="connsiteY0" fmla="*/ 139378 h 262907"/>
              <a:gd name="connsiteX1" fmla="*/ 63500 w 1504950"/>
              <a:gd name="connsiteY1" fmla="*/ 215578 h 262907"/>
              <a:gd name="connsiteX2" fmla="*/ 123825 w 1504950"/>
              <a:gd name="connsiteY2" fmla="*/ 237803 h 262907"/>
              <a:gd name="connsiteX3" fmla="*/ 158750 w 1504950"/>
              <a:gd name="connsiteY3" fmla="*/ 164778 h 262907"/>
              <a:gd name="connsiteX4" fmla="*/ 209550 w 1504950"/>
              <a:gd name="connsiteY4" fmla="*/ 91753 h 262907"/>
              <a:gd name="connsiteX5" fmla="*/ 304800 w 1504950"/>
              <a:gd name="connsiteY5" fmla="*/ 37778 h 262907"/>
              <a:gd name="connsiteX6" fmla="*/ 403225 w 1504950"/>
              <a:gd name="connsiteY6" fmla="*/ 18728 h 262907"/>
              <a:gd name="connsiteX7" fmla="*/ 434975 w 1504950"/>
              <a:gd name="connsiteY7" fmla="*/ 44128 h 262907"/>
              <a:gd name="connsiteX8" fmla="*/ 466725 w 1504950"/>
              <a:gd name="connsiteY8" fmla="*/ 101278 h 262907"/>
              <a:gd name="connsiteX9" fmla="*/ 495300 w 1504950"/>
              <a:gd name="connsiteY9" fmla="*/ 209228 h 262907"/>
              <a:gd name="connsiteX10" fmla="*/ 539750 w 1504950"/>
              <a:gd name="connsiteY10" fmla="*/ 260028 h 262907"/>
              <a:gd name="connsiteX11" fmla="*/ 638175 w 1504950"/>
              <a:gd name="connsiteY11" fmla="*/ 250503 h 262907"/>
              <a:gd name="connsiteX12" fmla="*/ 666750 w 1504950"/>
              <a:gd name="connsiteY12" fmla="*/ 199703 h 262907"/>
              <a:gd name="connsiteX13" fmla="*/ 688975 w 1504950"/>
              <a:gd name="connsiteY13" fmla="*/ 88578 h 262907"/>
              <a:gd name="connsiteX14" fmla="*/ 701675 w 1504950"/>
              <a:gd name="connsiteY14" fmla="*/ 12378 h 262907"/>
              <a:gd name="connsiteX15" fmla="*/ 708025 w 1504950"/>
              <a:gd name="connsiteY15" fmla="*/ 2853 h 262907"/>
              <a:gd name="connsiteX16" fmla="*/ 1117600 w 1504950"/>
              <a:gd name="connsiteY16" fmla="*/ 6028 h 262907"/>
              <a:gd name="connsiteX17" fmla="*/ 1184275 w 1504950"/>
              <a:gd name="connsiteY17" fmla="*/ 66353 h 262907"/>
              <a:gd name="connsiteX18" fmla="*/ 1247775 w 1504950"/>
              <a:gd name="connsiteY18" fmla="*/ 107628 h 262907"/>
              <a:gd name="connsiteX19" fmla="*/ 1250950 w 1504950"/>
              <a:gd name="connsiteY19" fmla="*/ 158428 h 262907"/>
              <a:gd name="connsiteX20" fmla="*/ 1311275 w 1504950"/>
              <a:gd name="connsiteY20" fmla="*/ 187003 h 262907"/>
              <a:gd name="connsiteX21" fmla="*/ 1368425 w 1504950"/>
              <a:gd name="connsiteY21" fmla="*/ 152078 h 262907"/>
              <a:gd name="connsiteX22" fmla="*/ 1381125 w 1504950"/>
              <a:gd name="connsiteY22" fmla="*/ 113978 h 262907"/>
              <a:gd name="connsiteX23" fmla="*/ 1419225 w 1504950"/>
              <a:gd name="connsiteY23" fmla="*/ 63178 h 262907"/>
              <a:gd name="connsiteX24" fmla="*/ 1438275 w 1504950"/>
              <a:gd name="connsiteY24" fmla="*/ 31428 h 262907"/>
              <a:gd name="connsiteX25" fmla="*/ 1460500 w 1504950"/>
              <a:gd name="connsiteY25" fmla="*/ 9203 h 262907"/>
              <a:gd name="connsiteX26" fmla="*/ 1482725 w 1504950"/>
              <a:gd name="connsiteY26" fmla="*/ 6028 h 262907"/>
              <a:gd name="connsiteX27" fmla="*/ 1504950 w 1504950"/>
              <a:gd name="connsiteY27" fmla="*/ 6028 h 26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4950" h="262907">
                <a:moveTo>
                  <a:pt x="0" y="139378"/>
                </a:moveTo>
                <a:cubicBezTo>
                  <a:pt x="21431" y="169276"/>
                  <a:pt x="42863" y="199174"/>
                  <a:pt x="63500" y="215578"/>
                </a:cubicBezTo>
                <a:cubicBezTo>
                  <a:pt x="84137" y="231982"/>
                  <a:pt x="107950" y="246270"/>
                  <a:pt x="123825" y="237803"/>
                </a:cubicBezTo>
                <a:cubicBezTo>
                  <a:pt x="139700" y="229336"/>
                  <a:pt x="144463" y="189120"/>
                  <a:pt x="158750" y="164778"/>
                </a:cubicBezTo>
                <a:cubicBezTo>
                  <a:pt x="173037" y="140436"/>
                  <a:pt x="185208" y="112920"/>
                  <a:pt x="209550" y="91753"/>
                </a:cubicBezTo>
                <a:cubicBezTo>
                  <a:pt x="233892" y="70586"/>
                  <a:pt x="272521" y="49949"/>
                  <a:pt x="304800" y="37778"/>
                </a:cubicBezTo>
                <a:cubicBezTo>
                  <a:pt x="337079" y="25607"/>
                  <a:pt x="381529" y="17670"/>
                  <a:pt x="403225" y="18728"/>
                </a:cubicBezTo>
                <a:cubicBezTo>
                  <a:pt x="424921" y="19786"/>
                  <a:pt x="424392" y="30370"/>
                  <a:pt x="434975" y="44128"/>
                </a:cubicBezTo>
                <a:cubicBezTo>
                  <a:pt x="445558" y="57886"/>
                  <a:pt x="456671" y="73761"/>
                  <a:pt x="466725" y="101278"/>
                </a:cubicBezTo>
                <a:cubicBezTo>
                  <a:pt x="476779" y="128795"/>
                  <a:pt x="483129" y="182770"/>
                  <a:pt x="495300" y="209228"/>
                </a:cubicBezTo>
                <a:cubicBezTo>
                  <a:pt x="507471" y="235686"/>
                  <a:pt x="515938" y="253149"/>
                  <a:pt x="539750" y="260028"/>
                </a:cubicBezTo>
                <a:cubicBezTo>
                  <a:pt x="563562" y="266907"/>
                  <a:pt x="617008" y="260557"/>
                  <a:pt x="638175" y="250503"/>
                </a:cubicBezTo>
                <a:cubicBezTo>
                  <a:pt x="659342" y="240449"/>
                  <a:pt x="658283" y="226691"/>
                  <a:pt x="666750" y="199703"/>
                </a:cubicBezTo>
                <a:cubicBezTo>
                  <a:pt x="675217" y="172715"/>
                  <a:pt x="683154" y="119799"/>
                  <a:pt x="688975" y="88578"/>
                </a:cubicBezTo>
                <a:cubicBezTo>
                  <a:pt x="694796" y="57357"/>
                  <a:pt x="701675" y="12378"/>
                  <a:pt x="701675" y="12378"/>
                </a:cubicBezTo>
                <a:cubicBezTo>
                  <a:pt x="704850" y="-1909"/>
                  <a:pt x="708025" y="2853"/>
                  <a:pt x="708025" y="2853"/>
                </a:cubicBezTo>
                <a:cubicBezTo>
                  <a:pt x="777346" y="1795"/>
                  <a:pt x="1038225" y="-4555"/>
                  <a:pt x="1117600" y="6028"/>
                </a:cubicBezTo>
                <a:cubicBezTo>
                  <a:pt x="1196975" y="16611"/>
                  <a:pt x="1162579" y="49420"/>
                  <a:pt x="1184275" y="66353"/>
                </a:cubicBezTo>
                <a:cubicBezTo>
                  <a:pt x="1205971" y="83286"/>
                  <a:pt x="1236663" y="92282"/>
                  <a:pt x="1247775" y="107628"/>
                </a:cubicBezTo>
                <a:cubicBezTo>
                  <a:pt x="1258887" y="122974"/>
                  <a:pt x="1240367" y="145199"/>
                  <a:pt x="1250950" y="158428"/>
                </a:cubicBezTo>
                <a:cubicBezTo>
                  <a:pt x="1261533" y="171657"/>
                  <a:pt x="1291696" y="188061"/>
                  <a:pt x="1311275" y="187003"/>
                </a:cubicBezTo>
                <a:cubicBezTo>
                  <a:pt x="1330854" y="185945"/>
                  <a:pt x="1356783" y="164249"/>
                  <a:pt x="1368425" y="152078"/>
                </a:cubicBezTo>
                <a:cubicBezTo>
                  <a:pt x="1380067" y="139907"/>
                  <a:pt x="1372658" y="128795"/>
                  <a:pt x="1381125" y="113978"/>
                </a:cubicBezTo>
                <a:cubicBezTo>
                  <a:pt x="1389592" y="99161"/>
                  <a:pt x="1409700" y="76936"/>
                  <a:pt x="1419225" y="63178"/>
                </a:cubicBezTo>
                <a:cubicBezTo>
                  <a:pt x="1428750" y="49420"/>
                  <a:pt x="1431396" y="40424"/>
                  <a:pt x="1438275" y="31428"/>
                </a:cubicBezTo>
                <a:cubicBezTo>
                  <a:pt x="1445154" y="22432"/>
                  <a:pt x="1453092" y="13436"/>
                  <a:pt x="1460500" y="9203"/>
                </a:cubicBezTo>
                <a:cubicBezTo>
                  <a:pt x="1467908" y="4970"/>
                  <a:pt x="1475317" y="6557"/>
                  <a:pt x="1482725" y="6028"/>
                </a:cubicBezTo>
                <a:cubicBezTo>
                  <a:pt x="1490133" y="5499"/>
                  <a:pt x="1497541" y="5763"/>
                  <a:pt x="1504950" y="6028"/>
                </a:cubicBez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E296597-2797-4B8B-B5F8-4D4EF1254833}"/>
              </a:ext>
            </a:extLst>
          </p:cNvPr>
          <p:cNvSpPr/>
          <p:nvPr/>
        </p:nvSpPr>
        <p:spPr>
          <a:xfrm>
            <a:off x="6473825" y="2954149"/>
            <a:ext cx="1511300" cy="392013"/>
          </a:xfrm>
          <a:custGeom>
            <a:avLst/>
            <a:gdLst>
              <a:gd name="connsiteX0" fmla="*/ 0 w 1511300"/>
              <a:gd name="connsiteY0" fmla="*/ 222988 h 392013"/>
              <a:gd name="connsiteX1" fmla="*/ 69850 w 1511300"/>
              <a:gd name="connsiteY1" fmla="*/ 124563 h 392013"/>
              <a:gd name="connsiteX2" fmla="*/ 152400 w 1511300"/>
              <a:gd name="connsiteY2" fmla="*/ 26138 h 392013"/>
              <a:gd name="connsiteX3" fmla="*/ 307975 w 1511300"/>
              <a:gd name="connsiteY3" fmla="*/ 738 h 392013"/>
              <a:gd name="connsiteX4" fmla="*/ 409575 w 1511300"/>
              <a:gd name="connsiteY4" fmla="*/ 10263 h 392013"/>
              <a:gd name="connsiteX5" fmla="*/ 479425 w 1511300"/>
              <a:gd name="connsiteY5" fmla="*/ 45188 h 392013"/>
              <a:gd name="connsiteX6" fmla="*/ 536575 w 1511300"/>
              <a:gd name="connsiteY6" fmla="*/ 156313 h 392013"/>
              <a:gd name="connsiteX7" fmla="*/ 606425 w 1511300"/>
              <a:gd name="connsiteY7" fmla="*/ 235688 h 392013"/>
              <a:gd name="connsiteX8" fmla="*/ 692150 w 1511300"/>
              <a:gd name="connsiteY8" fmla="*/ 349988 h 392013"/>
              <a:gd name="connsiteX9" fmla="*/ 755650 w 1511300"/>
              <a:gd name="connsiteY9" fmla="*/ 384913 h 392013"/>
              <a:gd name="connsiteX10" fmla="*/ 885825 w 1511300"/>
              <a:gd name="connsiteY10" fmla="*/ 388088 h 392013"/>
              <a:gd name="connsiteX11" fmla="*/ 942975 w 1511300"/>
              <a:gd name="connsiteY11" fmla="*/ 340463 h 392013"/>
              <a:gd name="connsiteX12" fmla="*/ 990600 w 1511300"/>
              <a:gd name="connsiteY12" fmla="*/ 257913 h 392013"/>
              <a:gd name="connsiteX13" fmla="*/ 1003300 w 1511300"/>
              <a:gd name="connsiteY13" fmla="*/ 178538 h 392013"/>
              <a:gd name="connsiteX14" fmla="*/ 1028700 w 1511300"/>
              <a:gd name="connsiteY14" fmla="*/ 130913 h 392013"/>
              <a:gd name="connsiteX15" fmla="*/ 1076325 w 1511300"/>
              <a:gd name="connsiteY15" fmla="*/ 61063 h 392013"/>
              <a:gd name="connsiteX16" fmla="*/ 1104900 w 1511300"/>
              <a:gd name="connsiteY16" fmla="*/ 51538 h 392013"/>
              <a:gd name="connsiteX17" fmla="*/ 1187450 w 1511300"/>
              <a:gd name="connsiteY17" fmla="*/ 118213 h 392013"/>
              <a:gd name="connsiteX18" fmla="*/ 1263650 w 1511300"/>
              <a:gd name="connsiteY18" fmla="*/ 169013 h 392013"/>
              <a:gd name="connsiteX19" fmla="*/ 1330325 w 1511300"/>
              <a:gd name="connsiteY19" fmla="*/ 219813 h 392013"/>
              <a:gd name="connsiteX20" fmla="*/ 1397000 w 1511300"/>
              <a:gd name="connsiteY20" fmla="*/ 238863 h 392013"/>
              <a:gd name="connsiteX21" fmla="*/ 1466850 w 1511300"/>
              <a:gd name="connsiteY21" fmla="*/ 251563 h 392013"/>
              <a:gd name="connsiteX22" fmla="*/ 1492250 w 1511300"/>
              <a:gd name="connsiteY22" fmla="*/ 264263 h 392013"/>
              <a:gd name="connsiteX23" fmla="*/ 1508125 w 1511300"/>
              <a:gd name="connsiteY23" fmla="*/ 286488 h 392013"/>
              <a:gd name="connsiteX24" fmla="*/ 1511300 w 1511300"/>
              <a:gd name="connsiteY24" fmla="*/ 296013 h 3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1300" h="392013">
                <a:moveTo>
                  <a:pt x="0" y="222988"/>
                </a:moveTo>
                <a:cubicBezTo>
                  <a:pt x="22225" y="190179"/>
                  <a:pt x="44450" y="157371"/>
                  <a:pt x="69850" y="124563"/>
                </a:cubicBezTo>
                <a:cubicBezTo>
                  <a:pt x="95250" y="91755"/>
                  <a:pt x="112713" y="46775"/>
                  <a:pt x="152400" y="26138"/>
                </a:cubicBezTo>
                <a:cubicBezTo>
                  <a:pt x="192088" y="5500"/>
                  <a:pt x="265113" y="3384"/>
                  <a:pt x="307975" y="738"/>
                </a:cubicBezTo>
                <a:cubicBezTo>
                  <a:pt x="350837" y="-1908"/>
                  <a:pt x="381000" y="2855"/>
                  <a:pt x="409575" y="10263"/>
                </a:cubicBezTo>
                <a:cubicBezTo>
                  <a:pt x="438150" y="17671"/>
                  <a:pt x="458258" y="20846"/>
                  <a:pt x="479425" y="45188"/>
                </a:cubicBezTo>
                <a:cubicBezTo>
                  <a:pt x="500592" y="69530"/>
                  <a:pt x="515408" y="124563"/>
                  <a:pt x="536575" y="156313"/>
                </a:cubicBezTo>
                <a:cubicBezTo>
                  <a:pt x="557742" y="188063"/>
                  <a:pt x="580496" y="203409"/>
                  <a:pt x="606425" y="235688"/>
                </a:cubicBezTo>
                <a:cubicBezTo>
                  <a:pt x="632354" y="267967"/>
                  <a:pt x="667279" y="325117"/>
                  <a:pt x="692150" y="349988"/>
                </a:cubicBezTo>
                <a:cubicBezTo>
                  <a:pt x="717021" y="374859"/>
                  <a:pt x="723371" y="378563"/>
                  <a:pt x="755650" y="384913"/>
                </a:cubicBezTo>
                <a:cubicBezTo>
                  <a:pt x="787929" y="391263"/>
                  <a:pt x="854604" y="395496"/>
                  <a:pt x="885825" y="388088"/>
                </a:cubicBezTo>
                <a:cubicBezTo>
                  <a:pt x="917046" y="380680"/>
                  <a:pt x="925513" y="362159"/>
                  <a:pt x="942975" y="340463"/>
                </a:cubicBezTo>
                <a:cubicBezTo>
                  <a:pt x="960437" y="318767"/>
                  <a:pt x="980546" y="284901"/>
                  <a:pt x="990600" y="257913"/>
                </a:cubicBezTo>
                <a:cubicBezTo>
                  <a:pt x="1000654" y="230926"/>
                  <a:pt x="996950" y="199705"/>
                  <a:pt x="1003300" y="178538"/>
                </a:cubicBezTo>
                <a:cubicBezTo>
                  <a:pt x="1009650" y="157371"/>
                  <a:pt x="1016529" y="150492"/>
                  <a:pt x="1028700" y="130913"/>
                </a:cubicBezTo>
                <a:cubicBezTo>
                  <a:pt x="1040871" y="111334"/>
                  <a:pt x="1063625" y="74292"/>
                  <a:pt x="1076325" y="61063"/>
                </a:cubicBezTo>
                <a:cubicBezTo>
                  <a:pt x="1089025" y="47834"/>
                  <a:pt x="1086379" y="42013"/>
                  <a:pt x="1104900" y="51538"/>
                </a:cubicBezTo>
                <a:cubicBezTo>
                  <a:pt x="1123421" y="61063"/>
                  <a:pt x="1160992" y="98634"/>
                  <a:pt x="1187450" y="118213"/>
                </a:cubicBezTo>
                <a:cubicBezTo>
                  <a:pt x="1213908" y="137792"/>
                  <a:pt x="1239838" y="152080"/>
                  <a:pt x="1263650" y="169013"/>
                </a:cubicBezTo>
                <a:cubicBezTo>
                  <a:pt x="1287463" y="185946"/>
                  <a:pt x="1308100" y="208171"/>
                  <a:pt x="1330325" y="219813"/>
                </a:cubicBezTo>
                <a:cubicBezTo>
                  <a:pt x="1352550" y="231455"/>
                  <a:pt x="1374246" y="233571"/>
                  <a:pt x="1397000" y="238863"/>
                </a:cubicBezTo>
                <a:cubicBezTo>
                  <a:pt x="1419754" y="244155"/>
                  <a:pt x="1450975" y="247330"/>
                  <a:pt x="1466850" y="251563"/>
                </a:cubicBezTo>
                <a:cubicBezTo>
                  <a:pt x="1482725" y="255796"/>
                  <a:pt x="1485371" y="258442"/>
                  <a:pt x="1492250" y="264263"/>
                </a:cubicBezTo>
                <a:cubicBezTo>
                  <a:pt x="1499129" y="270084"/>
                  <a:pt x="1504950" y="281196"/>
                  <a:pt x="1508125" y="286488"/>
                </a:cubicBezTo>
                <a:cubicBezTo>
                  <a:pt x="1511300" y="291780"/>
                  <a:pt x="1511300" y="293896"/>
                  <a:pt x="1511300" y="296013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4AA758F6-37A0-4793-B021-53C351C665A4}"/>
              </a:ext>
            </a:extLst>
          </p:cNvPr>
          <p:cNvSpPr/>
          <p:nvPr/>
        </p:nvSpPr>
        <p:spPr>
          <a:xfrm>
            <a:off x="6477000" y="2716549"/>
            <a:ext cx="1511300" cy="540466"/>
          </a:xfrm>
          <a:custGeom>
            <a:avLst/>
            <a:gdLst>
              <a:gd name="connsiteX0" fmla="*/ 0 w 1511300"/>
              <a:gd name="connsiteY0" fmla="*/ 209763 h 540466"/>
              <a:gd name="connsiteX1" fmla="*/ 60325 w 1511300"/>
              <a:gd name="connsiteY1" fmla="*/ 143088 h 540466"/>
              <a:gd name="connsiteX2" fmla="*/ 98425 w 1511300"/>
              <a:gd name="connsiteY2" fmla="*/ 85938 h 540466"/>
              <a:gd name="connsiteX3" fmla="*/ 149225 w 1511300"/>
              <a:gd name="connsiteY3" fmla="*/ 66888 h 540466"/>
              <a:gd name="connsiteX4" fmla="*/ 222250 w 1511300"/>
              <a:gd name="connsiteY4" fmla="*/ 66888 h 540466"/>
              <a:gd name="connsiteX5" fmla="*/ 288925 w 1511300"/>
              <a:gd name="connsiteY5" fmla="*/ 41488 h 540466"/>
              <a:gd name="connsiteX6" fmla="*/ 368300 w 1511300"/>
              <a:gd name="connsiteY6" fmla="*/ 213 h 540466"/>
              <a:gd name="connsiteX7" fmla="*/ 466725 w 1511300"/>
              <a:gd name="connsiteY7" fmla="*/ 25613 h 540466"/>
              <a:gd name="connsiteX8" fmla="*/ 511175 w 1511300"/>
              <a:gd name="connsiteY8" fmla="*/ 31963 h 540466"/>
              <a:gd name="connsiteX9" fmla="*/ 568325 w 1511300"/>
              <a:gd name="connsiteY9" fmla="*/ 47838 h 540466"/>
              <a:gd name="connsiteX10" fmla="*/ 600075 w 1511300"/>
              <a:gd name="connsiteY10" fmla="*/ 114513 h 540466"/>
              <a:gd name="connsiteX11" fmla="*/ 663575 w 1511300"/>
              <a:gd name="connsiteY11" fmla="*/ 178013 h 540466"/>
              <a:gd name="connsiteX12" fmla="*/ 695325 w 1511300"/>
              <a:gd name="connsiteY12" fmla="*/ 270088 h 540466"/>
              <a:gd name="connsiteX13" fmla="*/ 711200 w 1511300"/>
              <a:gd name="connsiteY13" fmla="*/ 362163 h 540466"/>
              <a:gd name="connsiteX14" fmla="*/ 730250 w 1511300"/>
              <a:gd name="connsiteY14" fmla="*/ 438363 h 540466"/>
              <a:gd name="connsiteX15" fmla="*/ 739775 w 1511300"/>
              <a:gd name="connsiteY15" fmla="*/ 520913 h 540466"/>
              <a:gd name="connsiteX16" fmla="*/ 784225 w 1511300"/>
              <a:gd name="connsiteY16" fmla="*/ 539963 h 540466"/>
              <a:gd name="connsiteX17" fmla="*/ 835025 w 1511300"/>
              <a:gd name="connsiteY17" fmla="*/ 508213 h 540466"/>
              <a:gd name="connsiteX18" fmla="*/ 889000 w 1511300"/>
              <a:gd name="connsiteY18" fmla="*/ 425663 h 540466"/>
              <a:gd name="connsiteX19" fmla="*/ 904875 w 1511300"/>
              <a:gd name="connsiteY19" fmla="*/ 349463 h 540466"/>
              <a:gd name="connsiteX20" fmla="*/ 930275 w 1511300"/>
              <a:gd name="connsiteY20" fmla="*/ 206588 h 540466"/>
              <a:gd name="connsiteX21" fmla="*/ 942975 w 1511300"/>
              <a:gd name="connsiteY21" fmla="*/ 152613 h 540466"/>
              <a:gd name="connsiteX22" fmla="*/ 1019175 w 1511300"/>
              <a:gd name="connsiteY22" fmla="*/ 98638 h 540466"/>
              <a:gd name="connsiteX23" fmla="*/ 1111250 w 1511300"/>
              <a:gd name="connsiteY23" fmla="*/ 76413 h 540466"/>
              <a:gd name="connsiteX24" fmla="*/ 1152525 w 1511300"/>
              <a:gd name="connsiteY24" fmla="*/ 92288 h 540466"/>
              <a:gd name="connsiteX25" fmla="*/ 1190625 w 1511300"/>
              <a:gd name="connsiteY25" fmla="*/ 146263 h 540466"/>
              <a:gd name="connsiteX26" fmla="*/ 1228725 w 1511300"/>
              <a:gd name="connsiteY26" fmla="*/ 209763 h 540466"/>
              <a:gd name="connsiteX27" fmla="*/ 1266825 w 1511300"/>
              <a:gd name="connsiteY27" fmla="*/ 276438 h 540466"/>
              <a:gd name="connsiteX28" fmla="*/ 1422400 w 1511300"/>
              <a:gd name="connsiteY28" fmla="*/ 320888 h 540466"/>
              <a:gd name="connsiteX29" fmla="*/ 1479550 w 1511300"/>
              <a:gd name="connsiteY29" fmla="*/ 330413 h 540466"/>
              <a:gd name="connsiteX30" fmla="*/ 1511300 w 1511300"/>
              <a:gd name="connsiteY30" fmla="*/ 333588 h 54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11300" h="540466">
                <a:moveTo>
                  <a:pt x="0" y="209763"/>
                </a:moveTo>
                <a:cubicBezTo>
                  <a:pt x="21960" y="186744"/>
                  <a:pt x="43921" y="163725"/>
                  <a:pt x="60325" y="143088"/>
                </a:cubicBezTo>
                <a:cubicBezTo>
                  <a:pt x="76729" y="122451"/>
                  <a:pt x="83608" y="98638"/>
                  <a:pt x="98425" y="85938"/>
                </a:cubicBezTo>
                <a:cubicBezTo>
                  <a:pt x="113242" y="73238"/>
                  <a:pt x="128588" y="70063"/>
                  <a:pt x="149225" y="66888"/>
                </a:cubicBezTo>
                <a:cubicBezTo>
                  <a:pt x="169863" y="63713"/>
                  <a:pt x="198967" y="71121"/>
                  <a:pt x="222250" y="66888"/>
                </a:cubicBezTo>
                <a:cubicBezTo>
                  <a:pt x="245533" y="62655"/>
                  <a:pt x="264583" y="52600"/>
                  <a:pt x="288925" y="41488"/>
                </a:cubicBezTo>
                <a:cubicBezTo>
                  <a:pt x="313267" y="30376"/>
                  <a:pt x="338667" y="2859"/>
                  <a:pt x="368300" y="213"/>
                </a:cubicBezTo>
                <a:cubicBezTo>
                  <a:pt x="397933" y="-2433"/>
                  <a:pt x="442912" y="20321"/>
                  <a:pt x="466725" y="25613"/>
                </a:cubicBezTo>
                <a:cubicBezTo>
                  <a:pt x="490538" y="30905"/>
                  <a:pt x="494242" y="28259"/>
                  <a:pt x="511175" y="31963"/>
                </a:cubicBezTo>
                <a:cubicBezTo>
                  <a:pt x="528108" y="35667"/>
                  <a:pt x="553508" y="34080"/>
                  <a:pt x="568325" y="47838"/>
                </a:cubicBezTo>
                <a:cubicBezTo>
                  <a:pt x="583142" y="61596"/>
                  <a:pt x="584200" y="92817"/>
                  <a:pt x="600075" y="114513"/>
                </a:cubicBezTo>
                <a:cubicBezTo>
                  <a:pt x="615950" y="136209"/>
                  <a:pt x="647700" y="152084"/>
                  <a:pt x="663575" y="178013"/>
                </a:cubicBezTo>
                <a:cubicBezTo>
                  <a:pt x="679450" y="203942"/>
                  <a:pt x="687388" y="239396"/>
                  <a:pt x="695325" y="270088"/>
                </a:cubicBezTo>
                <a:cubicBezTo>
                  <a:pt x="703262" y="300780"/>
                  <a:pt x="705379" y="334117"/>
                  <a:pt x="711200" y="362163"/>
                </a:cubicBezTo>
                <a:cubicBezTo>
                  <a:pt x="717021" y="390209"/>
                  <a:pt x="725488" y="411905"/>
                  <a:pt x="730250" y="438363"/>
                </a:cubicBezTo>
                <a:cubicBezTo>
                  <a:pt x="735012" y="464821"/>
                  <a:pt x="730779" y="503980"/>
                  <a:pt x="739775" y="520913"/>
                </a:cubicBezTo>
                <a:cubicBezTo>
                  <a:pt x="748771" y="537846"/>
                  <a:pt x="768350" y="542080"/>
                  <a:pt x="784225" y="539963"/>
                </a:cubicBezTo>
                <a:cubicBezTo>
                  <a:pt x="800100" y="537846"/>
                  <a:pt x="817563" y="527263"/>
                  <a:pt x="835025" y="508213"/>
                </a:cubicBezTo>
                <a:cubicBezTo>
                  <a:pt x="852487" y="489163"/>
                  <a:pt x="877358" y="452121"/>
                  <a:pt x="889000" y="425663"/>
                </a:cubicBezTo>
                <a:cubicBezTo>
                  <a:pt x="900642" y="399205"/>
                  <a:pt x="897996" y="385975"/>
                  <a:pt x="904875" y="349463"/>
                </a:cubicBezTo>
                <a:cubicBezTo>
                  <a:pt x="911754" y="312951"/>
                  <a:pt x="923925" y="239396"/>
                  <a:pt x="930275" y="206588"/>
                </a:cubicBezTo>
                <a:cubicBezTo>
                  <a:pt x="936625" y="173780"/>
                  <a:pt x="928158" y="170605"/>
                  <a:pt x="942975" y="152613"/>
                </a:cubicBezTo>
                <a:cubicBezTo>
                  <a:pt x="957792" y="134621"/>
                  <a:pt x="991129" y="111338"/>
                  <a:pt x="1019175" y="98638"/>
                </a:cubicBezTo>
                <a:cubicBezTo>
                  <a:pt x="1047221" y="85938"/>
                  <a:pt x="1089025" y="77471"/>
                  <a:pt x="1111250" y="76413"/>
                </a:cubicBezTo>
                <a:cubicBezTo>
                  <a:pt x="1133475" y="75355"/>
                  <a:pt x="1139296" y="80646"/>
                  <a:pt x="1152525" y="92288"/>
                </a:cubicBezTo>
                <a:cubicBezTo>
                  <a:pt x="1165754" y="103930"/>
                  <a:pt x="1177925" y="126684"/>
                  <a:pt x="1190625" y="146263"/>
                </a:cubicBezTo>
                <a:cubicBezTo>
                  <a:pt x="1203325" y="165842"/>
                  <a:pt x="1216025" y="188067"/>
                  <a:pt x="1228725" y="209763"/>
                </a:cubicBezTo>
                <a:cubicBezTo>
                  <a:pt x="1241425" y="231459"/>
                  <a:pt x="1234546" y="257917"/>
                  <a:pt x="1266825" y="276438"/>
                </a:cubicBezTo>
                <a:cubicBezTo>
                  <a:pt x="1299104" y="294959"/>
                  <a:pt x="1386946" y="311892"/>
                  <a:pt x="1422400" y="320888"/>
                </a:cubicBezTo>
                <a:cubicBezTo>
                  <a:pt x="1457854" y="329884"/>
                  <a:pt x="1464733" y="328296"/>
                  <a:pt x="1479550" y="330413"/>
                </a:cubicBezTo>
                <a:cubicBezTo>
                  <a:pt x="1494367" y="332530"/>
                  <a:pt x="1502833" y="333059"/>
                  <a:pt x="1511300" y="333588"/>
                </a:cubicBezTo>
              </a:path>
            </a:pathLst>
          </a:cu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" name="ZoneTexte 295">
            <a:extLst>
              <a:ext uri="{FF2B5EF4-FFF2-40B4-BE49-F238E27FC236}">
                <a16:creationId xmlns:a16="http://schemas.microsoft.com/office/drawing/2014/main" id="{CAE29C99-3BF0-4782-84E1-7056DBFA8F52}"/>
              </a:ext>
            </a:extLst>
          </p:cNvPr>
          <p:cNvSpPr txBox="1"/>
          <p:nvPr/>
        </p:nvSpPr>
        <p:spPr>
          <a:xfrm>
            <a:off x="4761116" y="5308907"/>
            <a:ext cx="3957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ABDDA"/>
                </a:solidFill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800" b="1" dirty="0" err="1">
                <a:solidFill>
                  <a:srgbClr val="A2002F"/>
                </a:solidFill>
              </a:rPr>
              <a:t>Clinical</a:t>
            </a:r>
            <a:r>
              <a:rPr lang="fr-FR" sz="1800" b="1" dirty="0">
                <a:solidFill>
                  <a:srgbClr val="A2002F"/>
                </a:solidFill>
              </a:rPr>
              <a:t> trial </a:t>
            </a:r>
            <a:r>
              <a:rPr lang="fr-FR" sz="1800" b="1" dirty="0" err="1">
                <a:solidFill>
                  <a:srgbClr val="A2002F"/>
                </a:solidFill>
              </a:rPr>
              <a:t>ongoing</a:t>
            </a:r>
            <a:r>
              <a:rPr lang="fr-FR" sz="1800" b="1" dirty="0">
                <a:solidFill>
                  <a:srgbClr val="A2002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6440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2373" y="4437637"/>
            <a:ext cx="7250300" cy="243150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74" y="0"/>
            <a:ext cx="9156374" cy="105606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BAAF14-0674-4DE7-BE6C-B5B960F06E9A}"/>
              </a:ext>
            </a:extLst>
          </p:cNvPr>
          <p:cNvSpPr txBox="1"/>
          <p:nvPr/>
        </p:nvSpPr>
        <p:spPr>
          <a:xfrm>
            <a:off x="317521" y="908720"/>
            <a:ext cx="850379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Physiological response close to </a:t>
            </a:r>
            <a:r>
              <a:rPr lang="en-GB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in vivo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Accelerated ageing 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	 </a:t>
            </a: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Short times of evaluation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	 Quick response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Relevant results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Possibility to develop </a:t>
            </a:r>
            <a:r>
              <a:rPr lang="en-GB" sz="2800" dirty="0">
                <a:solidFill>
                  <a:srgbClr val="0ABDDA"/>
                </a:solidFill>
                <a:latin typeface="Futura Lt BT" panose="020B0402020204020303" pitchFamily="34" charset="0"/>
              </a:rPr>
              <a:t>targeted ageing models</a:t>
            </a:r>
            <a:br>
              <a:rPr lang="en-GB" sz="2800" dirty="0">
                <a:solidFill>
                  <a:srgbClr val="0ABDDA"/>
                </a:solidFill>
                <a:latin typeface="Futura Lt BT" panose="020B0402020204020303" pitchFamily="34" charset="0"/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  <a:sym typeface="Wingdings" panose="05000000000000000000" pitchFamily="2" charset="2"/>
              </a:rPr>
              <a:t>	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for specific claims (ECM, Hair, Hypodermis...)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High predictive value</a:t>
            </a:r>
          </a:p>
          <a:p>
            <a:pPr>
              <a:spcAft>
                <a:spcPts val="1200"/>
              </a:spcAft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41CD9C5-963E-41B8-A11E-A6ABDB670AA1}"/>
              </a:ext>
            </a:extLst>
          </p:cNvPr>
          <p:cNvGrpSpPr/>
          <p:nvPr/>
        </p:nvGrpSpPr>
        <p:grpSpPr>
          <a:xfrm>
            <a:off x="4875259" y="5098442"/>
            <a:ext cx="3951219" cy="1100074"/>
            <a:chOff x="4908004" y="4942908"/>
            <a:chExt cx="3951219" cy="1100074"/>
          </a:xfrm>
        </p:grpSpPr>
        <p:sp>
          <p:nvSpPr>
            <p:cNvPr id="4" name="Flèche : bas 3">
              <a:extLst>
                <a:ext uri="{FF2B5EF4-FFF2-40B4-BE49-F238E27FC236}">
                  <a16:creationId xmlns:a16="http://schemas.microsoft.com/office/drawing/2014/main" id="{DC405BD1-2391-4B23-89BE-11D855793948}"/>
                </a:ext>
              </a:extLst>
            </p:cNvPr>
            <p:cNvSpPr/>
            <p:nvPr/>
          </p:nvSpPr>
          <p:spPr>
            <a:xfrm rot="16200000">
              <a:off x="6771598" y="4702676"/>
              <a:ext cx="631295" cy="1450228"/>
            </a:xfrm>
            <a:prstGeom prst="downArrow">
              <a:avLst>
                <a:gd name="adj1" fmla="val 64490"/>
                <a:gd name="adj2" fmla="val 50000"/>
              </a:avLst>
            </a:prstGeom>
            <a:gradFill>
              <a:gsLst>
                <a:gs pos="50000">
                  <a:srgbClr val="4165AC"/>
                </a:gs>
                <a:gs pos="0">
                  <a:srgbClr val="00CDE2"/>
                </a:gs>
                <a:gs pos="100000">
                  <a:srgbClr val="6A31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89B264B-8BF8-4F7A-A901-DFBD8BF301B5}"/>
                </a:ext>
              </a:extLst>
            </p:cNvPr>
            <p:cNvSpPr txBox="1"/>
            <p:nvPr/>
          </p:nvSpPr>
          <p:spPr>
            <a:xfrm>
              <a:off x="4908004" y="4942909"/>
              <a:ext cx="14641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en-US" sz="1800" dirty="0">
                  <a:solidFill>
                    <a:srgbClr val="501164"/>
                  </a:solidFill>
                  <a:latin typeface="Century Gothic" panose="020F0302020204030204"/>
                </a:rPr>
                <a:t>Specific skin models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59980-FB96-4083-8416-C862C01E742D}"/>
                </a:ext>
              </a:extLst>
            </p:cNvPr>
            <p:cNvSpPr/>
            <p:nvPr/>
          </p:nvSpPr>
          <p:spPr>
            <a:xfrm>
              <a:off x="7668344" y="4942908"/>
              <a:ext cx="11908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dirty="0">
                  <a:solidFill>
                    <a:srgbClr val="501164"/>
                  </a:solidFill>
                  <a:latin typeface="Century Gothic" panose="020F0302020204030204"/>
                </a:rPr>
                <a:t>Clinical tests</a:t>
              </a:r>
            </a:p>
          </p:txBody>
        </p:sp>
        <p:pic>
          <p:nvPicPr>
            <p:cNvPr id="9" name="Image 8" descr="Une image contenant assiette, dessin&#10;&#10;Description générée automatiquement">
              <a:extLst>
                <a:ext uri="{FF2B5EF4-FFF2-40B4-BE49-F238E27FC236}">
                  <a16:creationId xmlns:a16="http://schemas.microsoft.com/office/drawing/2014/main" id="{DFDF2475-A4F6-4073-9ADA-7FB1A268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3424" y="5522467"/>
              <a:ext cx="470634" cy="470634"/>
            </a:xfrm>
            <a:prstGeom prst="rect">
              <a:avLst/>
            </a:prstGeom>
          </p:spPr>
        </p:pic>
        <p:pic>
          <p:nvPicPr>
            <p:cNvPr id="12" name="Image 11" descr="Une image contenant signe, dessin&#10;&#10;Description générée automatiquement">
              <a:extLst>
                <a:ext uri="{FF2B5EF4-FFF2-40B4-BE49-F238E27FC236}">
                  <a16:creationId xmlns:a16="http://schemas.microsoft.com/office/drawing/2014/main" id="{41E76A0F-25D5-4836-8504-0101D66A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4368" y="5570352"/>
              <a:ext cx="459817" cy="459817"/>
            </a:xfrm>
            <a:prstGeom prst="rect">
              <a:avLst/>
            </a:prstGeom>
          </p:spPr>
        </p:pic>
        <p:pic>
          <p:nvPicPr>
            <p:cNvPr id="14" name="Image 13" descr="Une image contenant dessin, signe&#10;&#10;Description générée automatiquement">
              <a:extLst>
                <a:ext uri="{FF2B5EF4-FFF2-40B4-BE49-F238E27FC236}">
                  <a16:creationId xmlns:a16="http://schemas.microsoft.com/office/drawing/2014/main" id="{705BE98B-0E20-4F82-ADBC-98A6C0F63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5998" y="5541293"/>
              <a:ext cx="501689" cy="501689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344B526-3CF3-4A50-827A-C8A7B163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675" y="5663475"/>
              <a:ext cx="534326" cy="366694"/>
            </a:xfrm>
            <a:prstGeom prst="rect">
              <a:avLst/>
            </a:prstGeom>
          </p:spPr>
        </p:pic>
      </p:grpSp>
      <p:sp>
        <p:nvSpPr>
          <p:cNvPr id="6" name="Text Box 9">
            <a:extLst>
              <a:ext uri="{FF2B5EF4-FFF2-40B4-BE49-F238E27FC236}">
                <a16:creationId xmlns:a16="http://schemas.microsoft.com/office/drawing/2014/main" id="{D40550AA-1B3A-4870-9BC6-0D5BD8D0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048" y="101482"/>
            <a:ext cx="3145905" cy="4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0" sz="24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Lt BT" panose="020B0402020204020303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ym typeface="Tahoma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83907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927" y="2132856"/>
            <a:ext cx="8671992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fr-FR" sz="3000" dirty="0" err="1">
                <a:latin typeface="Futura Lt BT" panose="020B0402020204020303" pitchFamily="34" charset="0"/>
              </a:rPr>
              <a:t>Today’s</a:t>
            </a:r>
            <a:r>
              <a:rPr lang="fr-FR" sz="3000" dirty="0">
                <a:latin typeface="Futura Lt BT" panose="020B0402020204020303" pitchFamily="34" charset="0"/>
              </a:rPr>
              <a:t> claims </a:t>
            </a:r>
            <a:r>
              <a:rPr lang="fr-FR" sz="3000" dirty="0" err="1">
                <a:latin typeface="Futura Lt BT" panose="020B0402020204020303" pitchFamily="34" charset="0"/>
              </a:rPr>
              <a:t>need</a:t>
            </a:r>
            <a:r>
              <a:rPr lang="fr-FR" sz="3000" dirty="0">
                <a:latin typeface="Futura Lt BT" panose="020B0402020204020303" pitchFamily="34" charset="0"/>
              </a:rPr>
              <a:t> more </a:t>
            </a:r>
            <a:r>
              <a:rPr lang="fr-FR" sz="3000" dirty="0" err="1">
                <a:latin typeface="Futura Lt BT" panose="020B0402020204020303" pitchFamily="34" charset="0"/>
              </a:rPr>
              <a:t>than</a:t>
            </a:r>
            <a:r>
              <a:rPr lang="fr-FR" sz="3000" dirty="0">
                <a:latin typeface="Futura Lt BT" panose="020B0402020204020303" pitchFamily="34" charset="0"/>
              </a:rPr>
              <a:t> a </a:t>
            </a:r>
            <a:r>
              <a:rPr lang="fr-FR" sz="3000" dirty="0" err="1">
                <a:latin typeface="Futura Lt BT" panose="020B0402020204020303" pitchFamily="34" charset="0"/>
              </a:rPr>
              <a:t>corneometer</a:t>
            </a:r>
            <a:r>
              <a:rPr lang="fr-FR" sz="3000" dirty="0">
                <a:latin typeface="Futura Lt BT" panose="020B0402020204020303" pitchFamily="34" charset="0"/>
              </a:rPr>
              <a:t> </a:t>
            </a:r>
            <a:r>
              <a:rPr lang="fr-FR" sz="3000" dirty="0" err="1">
                <a:latin typeface="Futura Lt BT" panose="020B0402020204020303" pitchFamily="34" charset="0"/>
              </a:rPr>
              <a:t>study</a:t>
            </a:r>
            <a:r>
              <a:rPr lang="fr-FR" sz="3000" dirty="0">
                <a:latin typeface="Futura Lt BT" panose="020B0402020204020303" pitchFamily="34" charset="0"/>
              </a:rPr>
              <a:t> on 3 </a:t>
            </a:r>
            <a:r>
              <a:rPr lang="fr-FR" sz="3000" dirty="0" err="1">
                <a:latin typeface="Futura Lt BT" panose="020B0402020204020303" pitchFamily="34" charset="0"/>
              </a:rPr>
              <a:t>lab</a:t>
            </a:r>
            <a:r>
              <a:rPr lang="fr-FR" sz="3000" dirty="0">
                <a:latin typeface="Futura Lt BT" panose="020B0402020204020303" pitchFamily="34" charset="0"/>
              </a:rPr>
              <a:t> </a:t>
            </a:r>
            <a:r>
              <a:rPr lang="fr-FR" sz="3000" dirty="0" err="1">
                <a:latin typeface="Futura Lt BT" panose="020B0402020204020303" pitchFamily="34" charset="0"/>
              </a:rPr>
              <a:t>technicians</a:t>
            </a:r>
            <a:r>
              <a:rPr lang="fr-FR" sz="3000" dirty="0">
                <a:latin typeface="Futura Lt BT" panose="020B0402020204020303" pitchFamily="34" charset="0"/>
              </a:rPr>
              <a:t>…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fr-FR" sz="3000" dirty="0">
                <a:latin typeface="Futura Lt BT" panose="020B0402020204020303" pitchFamily="34" charset="0"/>
              </a:rPr>
              <a:t>EVIDENCE BASED COSMETICS </a:t>
            </a:r>
            <a:r>
              <a:rPr lang="fr-FR" sz="3000" dirty="0" err="1">
                <a:latin typeface="Futura Lt BT" panose="020B0402020204020303" pitchFamily="34" charset="0"/>
              </a:rPr>
              <a:t>require</a:t>
            </a:r>
            <a:r>
              <a:rPr lang="fr-FR" sz="3000" dirty="0">
                <a:latin typeface="Futura Lt BT" panose="020B0402020204020303" pitchFamily="34" charset="0"/>
              </a:rPr>
              <a:t> </a:t>
            </a:r>
            <a:r>
              <a:rPr lang="fr-FR" sz="3000" dirty="0" err="1">
                <a:latin typeface="Futura Lt BT" panose="020B0402020204020303" pitchFamily="34" charset="0"/>
              </a:rPr>
              <a:t>careful</a:t>
            </a:r>
            <a:r>
              <a:rPr lang="fr-FR" sz="3000" dirty="0">
                <a:latin typeface="Futura Lt BT" panose="020B0402020204020303" pitchFamily="34" charset="0"/>
              </a:rPr>
              <a:t> </a:t>
            </a:r>
            <a:r>
              <a:rPr lang="fr-FR" sz="3000" dirty="0" err="1">
                <a:latin typeface="Futura Lt BT" panose="020B0402020204020303" pitchFamily="34" charset="0"/>
              </a:rPr>
              <a:t>choice</a:t>
            </a:r>
            <a:r>
              <a:rPr lang="fr-FR" sz="3000" dirty="0">
                <a:latin typeface="Futura Lt BT" panose="020B0402020204020303" pitchFamily="34" charset="0"/>
              </a:rPr>
              <a:t> of </a:t>
            </a:r>
            <a:r>
              <a:rPr lang="fr-FR" sz="3000" dirty="0" err="1">
                <a:latin typeface="Futura Lt BT" panose="020B0402020204020303" pitchFamily="34" charset="0"/>
              </a:rPr>
              <a:t>tools</a:t>
            </a:r>
            <a:r>
              <a:rPr lang="fr-FR" sz="3000" dirty="0">
                <a:latin typeface="Futura Lt BT" panose="020B0402020204020303" pitchFamily="34" charset="0"/>
              </a:rPr>
              <a:t>, </a:t>
            </a:r>
            <a:r>
              <a:rPr lang="fr-FR" sz="3000" dirty="0" err="1">
                <a:latin typeface="Futura Lt BT" panose="020B0402020204020303" pitchFamily="34" charset="0"/>
              </a:rPr>
              <a:t>protocols</a:t>
            </a:r>
            <a:r>
              <a:rPr lang="fr-FR" sz="3000" dirty="0">
                <a:latin typeface="Futura Lt BT" panose="020B0402020204020303" pitchFamily="34" charset="0"/>
              </a:rPr>
              <a:t>, </a:t>
            </a:r>
            <a:r>
              <a:rPr lang="fr-FR" sz="3000" dirty="0" err="1">
                <a:latin typeface="Futura Lt BT" panose="020B0402020204020303" pitchFamily="34" charset="0"/>
              </a:rPr>
              <a:t>material</a:t>
            </a:r>
            <a:r>
              <a:rPr lang="fr-FR" sz="3000" dirty="0">
                <a:latin typeface="Futura Lt BT" panose="020B0402020204020303" pitchFamily="34" charset="0"/>
              </a:rPr>
              <a:t>…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fr-FR" sz="3000" i="1" dirty="0">
                <a:latin typeface="Futura Lt BT" panose="020B0402020204020303" pitchFamily="34" charset="0"/>
              </a:rPr>
              <a:t>In vitro </a:t>
            </a:r>
            <a:r>
              <a:rPr lang="fr-FR" sz="3000" dirty="0">
                <a:latin typeface="Futura Lt BT" panose="020B0402020204020303" pitchFamily="34" charset="0"/>
              </a:rPr>
              <a:t>and </a:t>
            </a:r>
            <a:r>
              <a:rPr lang="fr-FR" sz="3000" b="1" i="1" dirty="0">
                <a:solidFill>
                  <a:srgbClr val="00B0F0"/>
                </a:solidFill>
                <a:latin typeface="Futura Lt BT" panose="020B0402020204020303" pitchFamily="34" charset="0"/>
              </a:rPr>
              <a:t>ex-vivo</a:t>
            </a:r>
            <a:r>
              <a:rPr lang="fr-FR" sz="3000" dirty="0">
                <a:latin typeface="Futura Lt BT" panose="020B0402020204020303" pitchFamily="34" charset="0"/>
              </a:rPr>
              <a:t> </a:t>
            </a:r>
            <a:r>
              <a:rPr lang="fr-FR" sz="3000" dirty="0" err="1">
                <a:latin typeface="Futura Lt BT" panose="020B0402020204020303" pitchFamily="34" charset="0"/>
              </a:rPr>
              <a:t>studies</a:t>
            </a:r>
            <a:r>
              <a:rPr lang="fr-FR" sz="3000" dirty="0">
                <a:latin typeface="Futura Lt BT" panose="020B0402020204020303" pitchFamily="34" charset="0"/>
              </a:rPr>
              <a:t> help to guide the </a:t>
            </a:r>
            <a:r>
              <a:rPr lang="fr-FR" sz="3000" dirty="0" err="1">
                <a:latin typeface="Futura Lt BT" panose="020B0402020204020303" pitchFamily="34" charset="0"/>
              </a:rPr>
              <a:t>investigator</a:t>
            </a:r>
            <a:r>
              <a:rPr lang="fr-FR" sz="3000" dirty="0">
                <a:latin typeface="Futura Lt BT" panose="020B0402020204020303" pitchFamily="34" charset="0"/>
              </a:rPr>
              <a:t> for </a:t>
            </a:r>
            <a:r>
              <a:rPr lang="fr-FR" sz="3000" dirty="0" err="1">
                <a:latin typeface="Futura Lt BT" panose="020B0402020204020303" pitchFamily="34" charset="0"/>
              </a:rPr>
              <a:t>clinical</a:t>
            </a:r>
            <a:r>
              <a:rPr lang="fr-FR" sz="3000" dirty="0">
                <a:latin typeface="Futura Lt BT" panose="020B0402020204020303" pitchFamily="34" charset="0"/>
              </a:rPr>
              <a:t> trials </a:t>
            </a:r>
            <a:r>
              <a:rPr lang="fr-FR" sz="3000" dirty="0" err="1">
                <a:latin typeface="Futura Lt BT" panose="020B0402020204020303" pitchFamily="34" charset="0"/>
              </a:rPr>
              <a:t>which</a:t>
            </a:r>
            <a:r>
              <a:rPr lang="fr-FR" sz="3000" dirty="0">
                <a:latin typeface="Futura Lt BT" panose="020B0402020204020303" pitchFamily="34" charset="0"/>
              </a:rPr>
              <a:t> are the GOLD standard</a:t>
            </a:r>
            <a:endParaRPr lang="fr-FR" sz="3000" i="1" dirty="0">
              <a:latin typeface="Futura Lt BT" panose="020B04020202040203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15A80A-D337-4778-9047-6A8D03A9F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656"/>
            <a:ext cx="9144000" cy="126051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9C71CDE-AA27-4B7A-8A43-5C035FBA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03" y="450169"/>
            <a:ext cx="8229600" cy="1143000"/>
          </a:xfrm>
        </p:spPr>
        <p:txBody>
          <a:bodyPr/>
          <a:lstStyle/>
          <a:p>
            <a:r>
              <a:rPr lang="fr-FR" dirty="0">
                <a:latin typeface="Futura Lt BT" panose="020B0402020204020303" pitchFamily="34" charset="0"/>
              </a:rPr>
              <a:t>CONCLUSION</a:t>
            </a:r>
          </a:p>
        </p:txBody>
      </p:sp>
      <p:sp>
        <p:nvSpPr>
          <p:cNvPr id="9" name="Espace réservé du numéro de diapositive 13">
            <a:extLst>
              <a:ext uri="{FF2B5EF4-FFF2-40B4-BE49-F238E27FC236}">
                <a16:creationId xmlns:a16="http://schemas.microsoft.com/office/drawing/2014/main" id="{3958E8D0-64ED-4C2D-93FD-0963BD80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39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evidence based or ris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44" y="692696"/>
            <a:ext cx="8812112" cy="52594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Espace réservé du numéro de diapositive 13">
            <a:extLst>
              <a:ext uri="{FF2B5EF4-FFF2-40B4-BE49-F238E27FC236}">
                <a16:creationId xmlns:a16="http://schemas.microsoft.com/office/drawing/2014/main" id="{9DAFFEC3-C33B-4384-A8AC-ABE2D7B5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520" y="5157192"/>
            <a:ext cx="69759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CENTRE PIERRE POTIER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1 Place Pierre Potier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Oncopôle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Entrée B - BP50624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31106 TOULOUSE Cedex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Tél : +33 974 770 660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Fax : +33 974 770 669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					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Lt BT" panose="020B0402020204020303" pitchFamily="34" charset="0"/>
              </a:rPr>
              <a:t>ww.syntivia.fr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5744" y="476672"/>
            <a:ext cx="66171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</a:rPr>
              <a:t>Thank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</a:rPr>
              <a:t>you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</a:rPr>
              <a:t> for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</a:rPr>
              <a:t>your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</a:rPr>
              <a:t> attention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err="1">
                <a:solidFill>
                  <a:prstClr val="white"/>
                </a:solidFill>
                <a:latin typeface="Futura Lt BT" panose="020B0402020204020303" pitchFamily="34" charset="0"/>
              </a:rPr>
              <a:t>Thanks</a:t>
            </a:r>
            <a:r>
              <a:rPr lang="fr-FR" sz="3600" dirty="0">
                <a:solidFill>
                  <a:prstClr val="white"/>
                </a:solidFill>
                <a:latin typeface="Futura Lt BT" panose="020B0402020204020303" pitchFamily="34" charset="0"/>
              </a:rPr>
              <a:t> to </a:t>
            </a:r>
            <a:r>
              <a:rPr lang="fr-FR" sz="3600" dirty="0" err="1">
                <a:solidFill>
                  <a:prstClr val="white"/>
                </a:solidFill>
                <a:latin typeface="Futura Lt BT" panose="020B0402020204020303" pitchFamily="34" charset="0"/>
              </a:rPr>
              <a:t>our</a:t>
            </a:r>
            <a:r>
              <a:rPr lang="fr-FR" sz="3600" dirty="0">
                <a:solidFill>
                  <a:prstClr val="white"/>
                </a:solidFill>
                <a:latin typeface="Futura Lt BT" panose="020B0402020204020303" pitchFamily="34" charset="0"/>
              </a:rPr>
              <a:t> team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011CD0-A391-4540-AD62-3A69E19B896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900156"/>
            <a:ext cx="1944216" cy="891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08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3456384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2F08-8B68-4874-ADC0-3CBCF2AD1B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DC59E4D-B0D3-4945-B0EF-959CF32B1CEB}"/>
              </a:ext>
            </a:extLst>
          </p:cNvPr>
          <p:cNvSpPr txBox="1">
            <a:spLocks/>
          </p:cNvSpPr>
          <p:nvPr/>
        </p:nvSpPr>
        <p:spPr>
          <a:xfrm>
            <a:off x="439688" y="-550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Futura Lt BT" panose="020B0402020204020303" pitchFamily="34" charset="0"/>
              </a:rPr>
              <a:t>Science or Evidence?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6D969C7-9B76-4F1F-878F-DAC0C2C84DC8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7452320" cy="373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F993555-39AF-4C32-8653-F3D2C8D3CBB9}"/>
              </a:ext>
            </a:extLst>
          </p:cNvPr>
          <p:cNvSpPr txBox="1">
            <a:spLocks/>
          </p:cNvSpPr>
          <p:nvPr/>
        </p:nvSpPr>
        <p:spPr>
          <a:xfrm>
            <a:off x="457200" y="1850393"/>
            <a:ext cx="7884368" cy="4242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Lt BT" panose="020B0402020204020303" pitchFamily="34" charset="0"/>
              </a:rPr>
              <a:t>Evidence: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000" dirty="0">
                <a:latin typeface="Futura Lt BT" panose="020B0402020204020303" pitchFamily="34" charset="0"/>
              </a:rPr>
              <a:t>= Claim substantiation: </a:t>
            </a:r>
            <a:r>
              <a:rPr lang="en-US" sz="3000" dirty="0">
                <a:solidFill>
                  <a:srgbClr val="00B0F0"/>
                </a:solidFill>
                <a:latin typeface="Futura Lt BT" panose="020B0402020204020303" pitchFamily="34" charset="0"/>
              </a:rPr>
              <a:t>sufficient, </a:t>
            </a:r>
            <a:br>
              <a:rPr lang="en-US" sz="3000" dirty="0">
                <a:solidFill>
                  <a:srgbClr val="00B0F0"/>
                </a:solidFill>
                <a:latin typeface="Futura Lt BT" panose="020B0402020204020303" pitchFamily="34" charset="0"/>
              </a:rPr>
            </a:br>
            <a:r>
              <a:rPr lang="en-US" sz="3000" dirty="0">
                <a:solidFill>
                  <a:srgbClr val="00B0F0"/>
                </a:solidFill>
                <a:latin typeface="Futura Lt BT" panose="020B0402020204020303" pitchFamily="34" charset="0"/>
              </a:rPr>
              <a:t>credible proof that what we say is true</a:t>
            </a:r>
          </a:p>
          <a:p>
            <a:pPr marL="800100" lvl="1" indent="-342900">
              <a:spcBef>
                <a:spcPct val="20000"/>
              </a:spcBef>
            </a:pPr>
            <a:endParaRPr lang="en-US" sz="3000" dirty="0">
              <a:solidFill>
                <a:srgbClr val="C00000"/>
              </a:solidFill>
              <a:latin typeface="Futura Lt BT" panose="020B0402020204020303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dirty="0">
                <a:latin typeface="Futura Lt BT" panose="020B0402020204020303" pitchFamily="34" charset="0"/>
              </a:rPr>
              <a:t>Science: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000" dirty="0">
                <a:latin typeface="Futura Lt BT" panose="020B0402020204020303" pitchFamily="34" charset="0"/>
              </a:rPr>
              <a:t>= A desire to </a:t>
            </a:r>
            <a:r>
              <a:rPr lang="en-US" sz="3000" b="1" dirty="0">
                <a:solidFill>
                  <a:srgbClr val="00B0F0"/>
                </a:solidFill>
                <a:latin typeface="Futura Lt BT" panose="020B0402020204020303" pitchFamily="34" charset="0"/>
              </a:rPr>
              <a:t>understand</a:t>
            </a:r>
            <a:r>
              <a:rPr lang="en-US" sz="3000" dirty="0">
                <a:solidFill>
                  <a:srgbClr val="FF0000"/>
                </a:solidFill>
                <a:latin typeface="Futura Lt BT" panose="020B0402020204020303" pitchFamily="34" charset="0"/>
              </a:rPr>
              <a:t> </a:t>
            </a:r>
            <a:r>
              <a:rPr lang="en-US" sz="3000" dirty="0">
                <a:latin typeface="Futura Lt BT" panose="020B0402020204020303" pitchFamily="34" charset="0"/>
              </a:rPr>
              <a:t>underlying principles, to build theories with </a:t>
            </a:r>
            <a:br>
              <a:rPr lang="en-US" sz="3000" dirty="0">
                <a:latin typeface="Futura Lt BT" panose="020B0402020204020303" pitchFamily="34" charset="0"/>
              </a:rPr>
            </a:br>
            <a:r>
              <a:rPr lang="en-US" sz="3000" dirty="0">
                <a:latin typeface="Futura Lt BT" panose="020B0402020204020303" pitchFamily="34" charset="0"/>
              </a:rPr>
              <a:t>predictive power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3000" dirty="0">
                <a:solidFill>
                  <a:srgbClr val="C00000"/>
                </a:solidFill>
                <a:latin typeface="Futura Lt BT" panose="020B0402020204020303" pitchFamily="34" charset="0"/>
              </a:rPr>
              <a:t> 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Lt BT" panose="020B0402020204020303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F704128-3B19-4832-9AEB-A19AEB81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768" y="1043407"/>
            <a:ext cx="1672208" cy="18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Karl\AppData\Local\Microsoft\Windows\Temporary Internet Files\Content.IE5\TUC7Q2LW\MC900356223[1].wmf">
            <a:extLst>
              <a:ext uri="{FF2B5EF4-FFF2-40B4-BE49-F238E27FC236}">
                <a16:creationId xmlns:a16="http://schemas.microsoft.com/office/drawing/2014/main" id="{01FA8295-9F36-4DAD-9F7B-ECE4D263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3725" y="4612108"/>
            <a:ext cx="1468301" cy="157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59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54"/>
          <p:cNvSpPr txBox="1"/>
          <p:nvPr/>
        </p:nvSpPr>
        <p:spPr>
          <a:xfrm>
            <a:off x="665061" y="124228"/>
            <a:ext cx="66084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WHY DO WE NEED THIS « EVIDENCE »?</a:t>
            </a:r>
            <a:endParaRPr lang="en-US" sz="2400" dirty="0">
              <a:solidFill>
                <a:srgbClr val="521164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527050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2235A00-580E-4D42-88E5-266FE8605DA8}"/>
              </a:ext>
            </a:extLst>
          </p:cNvPr>
          <p:cNvSpPr txBox="1">
            <a:spLocks/>
          </p:cNvSpPr>
          <p:nvPr/>
        </p:nvSpPr>
        <p:spPr>
          <a:xfrm>
            <a:off x="665061" y="116601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FDA?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FTC</a:t>
            </a: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EU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Regulation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Korean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Functional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Cosmetics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Japanese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Quasi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Drugs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QVC,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Teleshopping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et al.</a:t>
            </a:r>
          </a:p>
          <a:p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Consumers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,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NGOs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 and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utura Lt BT" panose="020B0402020204020303" pitchFamily="34" charset="0"/>
              </a:rPr>
              <a:t>competitors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oneTexte 54"/>
          <p:cNvSpPr txBox="1"/>
          <p:nvPr/>
        </p:nvSpPr>
        <p:spPr>
          <a:xfrm>
            <a:off x="665061" y="124228"/>
            <a:ext cx="67152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rgbClr val="521164"/>
                </a:solidFill>
                <a:latin typeface="Futura Lt BT" panose="020B0402020204020303" pitchFamily="34" charset="0"/>
              </a:rPr>
              <a:t>INTERFACE OF SCIENCES IN ORDER TO: FORMULATE, CLAIM, </a:t>
            </a:r>
            <a:r>
              <a:rPr lang="fr-FR" sz="2400" b="1" dirty="0">
                <a:solidFill>
                  <a:srgbClr val="00B0F0"/>
                </a:solidFill>
                <a:latin typeface="Futura Lt BT" panose="020B0402020204020303" pitchFamily="34" charset="0"/>
              </a:rPr>
              <a:t>PROVE!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116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82" name="Connecteur droit 81"/>
          <p:cNvCxnSpPr>
            <a:cxnSpLocks/>
          </p:cNvCxnSpPr>
          <p:nvPr/>
        </p:nvCxnSpPr>
        <p:spPr>
          <a:xfrm>
            <a:off x="-1" y="971801"/>
            <a:ext cx="9144001" cy="0"/>
          </a:xfrm>
          <a:prstGeom prst="line">
            <a:avLst/>
          </a:prstGeom>
          <a:ln>
            <a:solidFill>
              <a:srgbClr val="5211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DB399-DF5B-0D45-BD28-8232F6E5C6D0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F16A1B-2E54-48F0-BF80-CFC92CCD65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50" t="27951" r="31887" b="29525"/>
          <a:stretch/>
        </p:blipFill>
        <p:spPr>
          <a:xfrm>
            <a:off x="1475656" y="1268760"/>
            <a:ext cx="6619250" cy="41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EEE744-850F-2741-AE16-BF4BD12A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Book Antiqua" panose="02040602050305030304" pitchFamily="18" charset="0"/>
              </a:rPr>
              <a:pPr>
                <a:spcAft>
                  <a:spcPts val="600"/>
                </a:spcAft>
              </a:pPr>
              <a:t>7</a:t>
            </a:fld>
            <a:endParaRPr lang="fr-FR">
              <a:solidFill>
                <a:prstClr val="black">
                  <a:tint val="75000"/>
                </a:prst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33C9C702-4A6A-E948-9E93-08E6759A758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  <p:pic>
        <p:nvPicPr>
          <p:cNvPr id="9" name="Picture 2" descr="Cell culture system could offer cancer breakthrough">
            <a:extLst>
              <a:ext uri="{FF2B5EF4-FFF2-40B4-BE49-F238E27FC236}">
                <a16:creationId xmlns:a16="http://schemas.microsoft.com/office/drawing/2014/main" id="{7A30C3C2-51FF-B146-A57F-0B9177A16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324" y="1915368"/>
            <a:ext cx="3187452" cy="21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ell culture chip could replace some animal tests - Futurity">
            <a:extLst>
              <a:ext uri="{FF2B5EF4-FFF2-40B4-BE49-F238E27FC236}">
                <a16:creationId xmlns:a16="http://schemas.microsoft.com/office/drawing/2014/main" id="{DB929929-0725-2345-BA33-9A56B453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502" y="4231382"/>
            <a:ext cx="3379274" cy="19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1E9DDF76-F67B-F142-BA72-413F27FF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90" y="1536809"/>
            <a:ext cx="2935486" cy="28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40AA4A-5E20-BA40-BE06-B0232F3F62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90" y="4577804"/>
            <a:ext cx="1981200" cy="1587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9B5ECC-A4D3-0E48-98A1-493EF102FB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051" y="5024127"/>
            <a:ext cx="1981200" cy="1587500"/>
          </a:xfrm>
          <a:prstGeom prst="rect">
            <a:avLst/>
          </a:prstGeom>
        </p:spPr>
      </p:pic>
      <p:sp>
        <p:nvSpPr>
          <p:cNvPr id="14" name="Flèche vers le bas 13">
            <a:extLst>
              <a:ext uri="{FF2B5EF4-FFF2-40B4-BE49-F238E27FC236}">
                <a16:creationId xmlns:a16="http://schemas.microsoft.com/office/drawing/2014/main" id="{308764F5-59F7-954C-8CEB-53F1A4CEDE78}"/>
              </a:ext>
            </a:extLst>
          </p:cNvPr>
          <p:cNvSpPr/>
          <p:nvPr/>
        </p:nvSpPr>
        <p:spPr>
          <a:xfrm rot="18946086">
            <a:off x="2663788" y="4872644"/>
            <a:ext cx="345665" cy="651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98D809-F075-4810-9569-1E642D5E2B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16" name="Titre 5">
            <a:extLst>
              <a:ext uri="{FF2B5EF4-FFF2-40B4-BE49-F238E27FC236}">
                <a16:creationId xmlns:a16="http://schemas.microsoft.com/office/drawing/2014/main" id="{7947B3D2-2B5F-486D-8C1D-275C0653FD95}"/>
              </a:ext>
            </a:extLst>
          </p:cNvPr>
          <p:cNvSpPr txBox="1">
            <a:spLocks/>
          </p:cNvSpPr>
          <p:nvPr/>
        </p:nvSpPr>
        <p:spPr>
          <a:xfrm>
            <a:off x="457200" y="61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Futura Lt BT" panose="020B0402020204020303" pitchFamily="34" charset="0"/>
              </a:rPr>
              <a:t>Measuring “anti-ageing” effects </a:t>
            </a:r>
            <a:br>
              <a:rPr lang="en-US" sz="3200" dirty="0">
                <a:latin typeface="Futura Lt BT" panose="020B0402020204020303" pitchFamily="34" charset="0"/>
              </a:rPr>
            </a:br>
            <a:r>
              <a:rPr lang="en-US" sz="3200" dirty="0">
                <a:latin typeface="Futura Lt BT" panose="020B0402020204020303" pitchFamily="34" charset="0"/>
              </a:rPr>
              <a:t>in cell culture protocols  </a:t>
            </a:r>
          </a:p>
        </p:txBody>
      </p:sp>
    </p:spTree>
    <p:extLst>
      <p:ext uri="{BB962C8B-B14F-4D97-AF65-F5344CB8AC3E}">
        <p14:creationId xmlns:p14="http://schemas.microsoft.com/office/powerpoint/2010/main" val="4852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EEE744-850F-2741-AE16-BF4BD12A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Book Antiqua" panose="02040602050305030304" pitchFamily="18" charset="0"/>
              </a:rPr>
              <a:pPr>
                <a:spcAft>
                  <a:spcPts val="600"/>
                </a:spcAft>
              </a:pPr>
              <a:t>8</a:t>
            </a:fld>
            <a:endParaRPr lang="fr-FR">
              <a:solidFill>
                <a:prstClr val="black">
                  <a:tint val="75000"/>
                </a:prst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448C4D-0272-1D48-9262-92C6990AE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6F575C0B-2D3F-264F-BE7A-1F0E2521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7690"/>
            <a:ext cx="8229600" cy="46596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Futura Lt BT" panose="020B0402020204020303" pitchFamily="34" charset="0"/>
              </a:rPr>
              <a:t>Protein synthesis stimulation</a:t>
            </a:r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0FEAD639-F7AB-554E-B72D-2B2FA03201CB}"/>
              </a:ext>
            </a:extLst>
          </p:cNvPr>
          <p:cNvSpPr txBox="1">
            <a:spLocks/>
          </p:cNvSpPr>
          <p:nvPr/>
        </p:nvSpPr>
        <p:spPr>
          <a:xfrm>
            <a:off x="457200" y="65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200"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Monolayer cell culture:</a:t>
            </a:r>
          </a:p>
          <a:p>
            <a:r>
              <a:rPr lang="en-US" dirty="0"/>
              <a:t>Extrapolation to clinical data? 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6B9856F5-77A5-4F72-81AA-C43E2184C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046687"/>
              </p:ext>
            </p:extLst>
          </p:nvPr>
        </p:nvGraphicFramePr>
        <p:xfrm>
          <a:off x="5612091" y="1794433"/>
          <a:ext cx="2390070" cy="242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6">
            <a:extLst>
              <a:ext uri="{FF2B5EF4-FFF2-40B4-BE49-F238E27FC236}">
                <a16:creationId xmlns:a16="http://schemas.microsoft.com/office/drawing/2014/main" id="{09B02336-87CC-4AA7-B030-AB7379E4C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1661" y="2035483"/>
            <a:ext cx="2106003" cy="202960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9915089-16EC-4D87-940E-EE0827B1D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035483"/>
            <a:ext cx="2120011" cy="20336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DF8AC11-2FFB-453D-9B01-BE4BE68BBBA9}"/>
              </a:ext>
            </a:extLst>
          </p:cNvPr>
          <p:cNvSpPr txBox="1"/>
          <p:nvPr/>
        </p:nvSpPr>
        <p:spPr>
          <a:xfrm rot="16200000">
            <a:off x="77869" y="287409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Klotho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FB1D51F-EDAE-41B1-847A-3EE97711024C}"/>
              </a:ext>
            </a:extLst>
          </p:cNvPr>
          <p:cNvSpPr txBox="1"/>
          <p:nvPr/>
        </p:nvSpPr>
        <p:spPr>
          <a:xfrm>
            <a:off x="1688855" y="1701400"/>
            <a:ext cx="147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 Narrow" panose="020B0606020202030204" pitchFamily="34" charset="0"/>
              </a:rPr>
              <a:t>Untreated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4487B08-6B53-4916-AE20-2267A1B05AC0}"/>
              </a:ext>
            </a:extLst>
          </p:cNvPr>
          <p:cNvSpPr txBox="1"/>
          <p:nvPr/>
        </p:nvSpPr>
        <p:spPr>
          <a:xfrm>
            <a:off x="3597073" y="1701400"/>
            <a:ext cx="1473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 Narrow" panose="020B0606020202030204" pitchFamily="34" charset="0"/>
              </a:rPr>
              <a:t>Treated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30ABC69-638F-4A79-9E94-FCC7CF3C9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4132033"/>
            <a:ext cx="2099858" cy="206866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98DFC7D-A379-49FE-892D-116EF14A5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lum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1660" y="4132032"/>
            <a:ext cx="2106003" cy="20869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F188428-0323-40CB-AAA1-0C86B4BC3F0E}"/>
              </a:ext>
            </a:extLst>
          </p:cNvPr>
          <p:cNvSpPr txBox="1"/>
          <p:nvPr/>
        </p:nvSpPr>
        <p:spPr>
          <a:xfrm rot="16200000">
            <a:off x="77869" y="5016199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Arial Narrow" panose="020B0606020202030204" pitchFamily="34" charset="0"/>
              </a:rPr>
              <a:t>Collagen</a:t>
            </a:r>
            <a:r>
              <a:rPr lang="fr-FR" dirty="0">
                <a:latin typeface="Arial Narrow" panose="020B0606020202030204" pitchFamily="34" charset="0"/>
              </a:rPr>
              <a:t> 1</a:t>
            </a:r>
          </a:p>
        </p:txBody>
      </p: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72434912-96EF-48F2-9E82-F490E17A65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84404"/>
              </p:ext>
            </p:extLst>
          </p:nvPr>
        </p:nvGraphicFramePr>
        <p:xfrm>
          <a:off x="5700792" y="4172133"/>
          <a:ext cx="2256081" cy="246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:a16="http://schemas.microsoft.com/office/drawing/2014/main" id="{0CED168E-8DC8-4C82-91FE-0EE3DB38A9DD}"/>
              </a:ext>
            </a:extLst>
          </p:cNvPr>
          <p:cNvSpPr txBox="1"/>
          <p:nvPr/>
        </p:nvSpPr>
        <p:spPr>
          <a:xfrm>
            <a:off x="7290958" y="1917348"/>
            <a:ext cx="65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***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8442561-BD92-455F-9AFA-5F01E8391EA2}"/>
              </a:ext>
            </a:extLst>
          </p:cNvPr>
          <p:cNvSpPr txBox="1"/>
          <p:nvPr/>
        </p:nvSpPr>
        <p:spPr>
          <a:xfrm>
            <a:off x="7254673" y="4265173"/>
            <a:ext cx="65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00274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00B0F0"/>
                </a:solidFill>
                <a:latin typeface="Futura Lt BT" panose="020B0402020204020303" pitchFamily="34" charset="0"/>
              </a:rPr>
              <a:t>In vitro</a:t>
            </a:r>
            <a:r>
              <a:rPr lang="fr-FR" dirty="0">
                <a:solidFill>
                  <a:srgbClr val="00B0F0"/>
                </a:solidFill>
                <a:latin typeface="Futura Lt BT" panose="020B0402020204020303" pitchFamily="34" charset="0"/>
              </a:rPr>
              <a:t>: </a:t>
            </a:r>
            <a:r>
              <a:rPr lang="fr-FR" dirty="0" err="1">
                <a:latin typeface="Futura Lt BT" panose="020B0402020204020303" pitchFamily="34" charset="0"/>
              </a:rPr>
              <a:t>enzymatics</a:t>
            </a:r>
            <a:r>
              <a:rPr lang="fr-FR" dirty="0">
                <a:latin typeface="Futura Lt BT" panose="020B0402020204020303" pitchFamily="34" charset="0"/>
              </a:rPr>
              <a:t>, </a:t>
            </a:r>
            <a:r>
              <a:rPr lang="fr-FR" dirty="0" err="1">
                <a:latin typeface="Futura Lt BT" panose="020B0402020204020303" pitchFamily="34" charset="0"/>
              </a:rPr>
              <a:t>cell</a:t>
            </a:r>
            <a:r>
              <a:rPr lang="fr-FR" dirty="0">
                <a:latin typeface="Futura Lt BT" panose="020B0402020204020303" pitchFamily="34" charset="0"/>
              </a:rPr>
              <a:t> culture, </a:t>
            </a:r>
            <a:r>
              <a:rPr lang="fr-FR" dirty="0" err="1">
                <a:latin typeface="Futura Lt BT" panose="020B0402020204020303" pitchFamily="34" charset="0"/>
              </a:rPr>
              <a:t>microscopy</a:t>
            </a:r>
            <a:r>
              <a:rPr lang="fr-FR" dirty="0">
                <a:latin typeface="Futura Lt BT" panose="020B0402020204020303" pitchFamily="34" charset="0"/>
              </a:rPr>
              <a:t>, DNA </a:t>
            </a:r>
            <a:r>
              <a:rPr lang="fr-FR" dirty="0" err="1">
                <a:latin typeface="Futura Lt BT" panose="020B0402020204020303" pitchFamily="34" charset="0"/>
              </a:rPr>
              <a:t>array</a:t>
            </a:r>
            <a:r>
              <a:rPr lang="fr-FR" dirty="0">
                <a:latin typeface="Futura Lt BT" panose="020B0402020204020303" pitchFamily="34" charset="0"/>
              </a:rPr>
              <a:t>, PCR, ELISA, HPLC…</a:t>
            </a:r>
          </a:p>
          <a:p>
            <a:pPr marL="0" indent="0">
              <a:buNone/>
            </a:pPr>
            <a:r>
              <a:rPr lang="fr-FR" dirty="0">
                <a:latin typeface="Futura Lt BT" panose="020B0402020204020303" pitchFamily="34" charset="0"/>
              </a:rPr>
              <a:t>  </a:t>
            </a:r>
          </a:p>
          <a:p>
            <a:pPr marL="0" indent="0">
              <a:buNone/>
            </a:pPr>
            <a:r>
              <a:rPr lang="fr-FR" dirty="0">
                <a:latin typeface="Futura Lt BT" panose="020B0402020204020303" pitchFamily="34" charset="0"/>
              </a:rPr>
              <a:t>	The GAP is </a:t>
            </a:r>
            <a:r>
              <a:rPr lang="fr-FR" dirty="0" err="1">
                <a:latin typeface="Futura Lt BT" panose="020B0402020204020303" pitchFamily="34" charset="0"/>
              </a:rPr>
              <a:t>too</a:t>
            </a:r>
            <a:r>
              <a:rPr lang="fr-FR" dirty="0">
                <a:latin typeface="Futura Lt BT" panose="020B0402020204020303" pitchFamily="34" charset="0"/>
              </a:rPr>
              <a:t> </a:t>
            </a:r>
            <a:r>
              <a:rPr lang="fr-FR" dirty="0" err="1">
                <a:latin typeface="Futura Lt BT" panose="020B0402020204020303" pitchFamily="34" charset="0"/>
              </a:rPr>
              <a:t>great</a:t>
            </a:r>
            <a:r>
              <a:rPr lang="fr-FR" dirty="0">
                <a:latin typeface="Futura Lt BT" panose="020B0402020204020303" pitchFamily="34" charset="0"/>
              </a:rPr>
              <a:t> for extrapolation</a:t>
            </a:r>
          </a:p>
          <a:p>
            <a:endParaRPr lang="fr-FR" dirty="0">
              <a:latin typeface="Futura Lt BT" panose="020B0402020204020303" pitchFamily="34" charset="0"/>
            </a:endParaRPr>
          </a:p>
          <a:p>
            <a:r>
              <a:rPr lang="fr-FR" i="1" dirty="0">
                <a:solidFill>
                  <a:srgbClr val="00B0F0"/>
                </a:solidFill>
                <a:latin typeface="Futura Lt BT" panose="020B0402020204020303" pitchFamily="34" charset="0"/>
              </a:rPr>
              <a:t>In vivo</a:t>
            </a:r>
            <a:r>
              <a:rPr lang="fr-FR" dirty="0">
                <a:solidFill>
                  <a:srgbClr val="00B0F0"/>
                </a:solidFill>
                <a:latin typeface="Futura Lt BT" panose="020B0402020204020303" pitchFamily="34" charset="0"/>
              </a:rPr>
              <a:t> (</a:t>
            </a:r>
            <a:r>
              <a:rPr lang="fr-FR" dirty="0" err="1">
                <a:solidFill>
                  <a:srgbClr val="00B0F0"/>
                </a:solidFill>
                <a:latin typeface="Futura Lt BT" panose="020B0402020204020303" pitchFamily="34" charset="0"/>
              </a:rPr>
              <a:t>clinicals</a:t>
            </a:r>
            <a:r>
              <a:rPr lang="fr-FR" dirty="0">
                <a:solidFill>
                  <a:srgbClr val="00B0F0"/>
                </a:solidFill>
                <a:latin typeface="Futura Lt BT" panose="020B0402020204020303" pitchFamily="34" charset="0"/>
              </a:rPr>
              <a:t>): </a:t>
            </a:r>
            <a:r>
              <a:rPr lang="fr-FR" dirty="0" err="1">
                <a:latin typeface="Futura Lt BT" panose="020B0402020204020303" pitchFamily="34" charset="0"/>
              </a:rPr>
              <a:t>dermatological</a:t>
            </a:r>
            <a:r>
              <a:rPr lang="fr-FR" dirty="0">
                <a:latin typeface="Futura Lt BT" panose="020B0402020204020303" pitchFamily="34" charset="0"/>
              </a:rPr>
              <a:t> </a:t>
            </a:r>
            <a:r>
              <a:rPr lang="fr-FR" dirty="0" err="1">
                <a:latin typeface="Futura Lt BT" panose="020B0402020204020303" pitchFamily="34" charset="0"/>
              </a:rPr>
              <a:t>assessment</a:t>
            </a:r>
            <a:r>
              <a:rPr lang="fr-FR" dirty="0">
                <a:latin typeface="Futura Lt BT" panose="020B0402020204020303" pitchFamily="34" charset="0"/>
              </a:rPr>
              <a:t>, instrumental </a:t>
            </a:r>
            <a:r>
              <a:rPr lang="fr-FR" dirty="0" err="1">
                <a:latin typeface="Futura Lt BT" panose="020B0402020204020303" pitchFamily="34" charset="0"/>
              </a:rPr>
              <a:t>analysis</a:t>
            </a:r>
            <a:r>
              <a:rPr lang="fr-FR" dirty="0">
                <a:latin typeface="Futura Lt BT" panose="020B0402020204020303" pitchFamily="34" charset="0"/>
              </a:rPr>
              <a:t>, use tests, sensorial </a:t>
            </a:r>
            <a:r>
              <a:rPr lang="fr-FR" dirty="0" err="1">
                <a:latin typeface="Futura Lt BT" panose="020B0402020204020303" pitchFamily="34" charset="0"/>
              </a:rPr>
              <a:t>analysis</a:t>
            </a:r>
            <a:r>
              <a:rPr lang="fr-FR" dirty="0">
                <a:latin typeface="Futura Lt BT" panose="020B0402020204020303" pitchFamily="34" charset="0"/>
              </a:rPr>
              <a:t>…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6882CA9-510C-4384-B792-8B339CE30668}"/>
              </a:ext>
            </a:extLst>
          </p:cNvPr>
          <p:cNvGrpSpPr/>
          <p:nvPr/>
        </p:nvGrpSpPr>
        <p:grpSpPr>
          <a:xfrm>
            <a:off x="7305573" y="4098776"/>
            <a:ext cx="1819079" cy="1412087"/>
            <a:chOff x="7279985" y="3968311"/>
            <a:chExt cx="1819079" cy="14120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FC1BDE-61D4-AF4F-844C-EB024C1E09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79985" y="4232327"/>
              <a:ext cx="1819079" cy="114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Multiplier 2">
              <a:extLst>
                <a:ext uri="{FF2B5EF4-FFF2-40B4-BE49-F238E27FC236}">
                  <a16:creationId xmlns:a16="http://schemas.microsoft.com/office/drawing/2014/main" id="{0C5FF473-93E0-5342-9F5A-CE0B35695349}"/>
                </a:ext>
              </a:extLst>
            </p:cNvPr>
            <p:cNvSpPr/>
            <p:nvPr/>
          </p:nvSpPr>
          <p:spPr>
            <a:xfrm>
              <a:off x="7452320" y="3968311"/>
              <a:ext cx="1368152" cy="1317388"/>
            </a:xfrm>
            <a:prstGeom prst="mathMultiply">
              <a:avLst>
                <a:gd name="adj1" fmla="val 487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Flèche courbée vers la droite 9">
            <a:extLst>
              <a:ext uri="{FF2B5EF4-FFF2-40B4-BE49-F238E27FC236}">
                <a16:creationId xmlns:a16="http://schemas.microsoft.com/office/drawing/2014/main" id="{4E3B3EC4-9648-EB4A-A0C8-1A9FD3F8C19D}"/>
              </a:ext>
            </a:extLst>
          </p:cNvPr>
          <p:cNvSpPr/>
          <p:nvPr/>
        </p:nvSpPr>
        <p:spPr>
          <a:xfrm>
            <a:off x="251520" y="3212262"/>
            <a:ext cx="864096" cy="1872921"/>
          </a:xfrm>
          <a:prstGeom prst="curvedRightArrow">
            <a:avLst/>
          </a:prstGeom>
          <a:solidFill>
            <a:srgbClr val="521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AC65FE-A307-4452-941F-FB361108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7817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1E49DC0-7565-42AB-ACFE-DDED8F264389}"/>
              </a:ext>
            </a:extLst>
          </p:cNvPr>
          <p:cNvSpPr txBox="1">
            <a:spLocks/>
          </p:cNvSpPr>
          <p:nvPr/>
        </p:nvSpPr>
        <p:spPr>
          <a:xfrm>
            <a:off x="457200" y="237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i="1" dirty="0">
                <a:latin typeface="Futura Lt BT" panose="020B0402020204020303" pitchFamily="34" charset="0"/>
              </a:rPr>
              <a:t>In vitro </a:t>
            </a:r>
            <a:r>
              <a:rPr lang="fr-FR" sz="3200" dirty="0">
                <a:latin typeface="Futura Lt BT" panose="020B0402020204020303" pitchFamily="34" charset="0"/>
              </a:rPr>
              <a:t>and </a:t>
            </a:r>
            <a:r>
              <a:rPr lang="fr-FR" sz="3200" i="1" dirty="0">
                <a:latin typeface="Futura Lt BT" panose="020B0402020204020303" pitchFamily="34" charset="0"/>
              </a:rPr>
              <a:t>in vivo</a:t>
            </a:r>
            <a:r>
              <a:rPr lang="fr-FR" sz="3200" dirty="0">
                <a:latin typeface="Futura Lt BT" panose="020B0402020204020303" pitchFamily="34" charset="0"/>
              </a:rPr>
              <a:t>:</a:t>
            </a:r>
            <a:br>
              <a:rPr lang="fr-FR" sz="3200" dirty="0">
                <a:latin typeface="Futura Lt BT" panose="020B0402020204020303" pitchFamily="34" charset="0"/>
              </a:rPr>
            </a:br>
            <a:r>
              <a:rPr lang="fr-FR" sz="3200" b="1" dirty="0">
                <a:latin typeface="Futura Lt BT" panose="020B0402020204020303" pitchFamily="34" charset="0"/>
              </a:rPr>
              <a:t>not </a:t>
            </a:r>
            <a:r>
              <a:rPr lang="fr-FR" sz="3200" b="1" dirty="0" err="1">
                <a:latin typeface="Futura Lt BT" panose="020B0402020204020303" pitchFamily="34" charset="0"/>
              </a:rPr>
              <a:t>enough</a:t>
            </a:r>
            <a:endParaRPr lang="fr-FR" sz="3200" b="1" dirty="0">
              <a:latin typeface="Futura Lt BT" panose="020B0402020204020303" pitchFamily="34" charset="0"/>
            </a:endParaRP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0B05DF5B-E239-4387-84D0-FB1E783E38D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B2F08-8B68-4874-ADC0-3CBCF2AD1BB6}" type="slidenum">
              <a:rPr lang="fr-FR" smtClean="0">
                <a:solidFill>
                  <a:prstClr val="black">
                    <a:tint val="75000"/>
                  </a:prstClr>
                </a:solidFill>
                <a:latin typeface="Futura Lt BT" panose="020B0402020204020303" pitchFamily="34" charset="0"/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9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Eurostile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yntivia_masque des diapositives" id="{417F662B-F64C-42FB-A25B-65F7D1C00180}" vid="{E1DB469F-381E-4E66-B0E1-FB291C1A7310}"/>
    </a:ext>
  </a:extLst>
</a:theme>
</file>

<file path=ppt/theme/theme8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7698</TotalTime>
  <Words>1493</Words>
  <Application>Microsoft Macintosh PowerPoint</Application>
  <PresentationFormat>On-screen Show (4:3)</PresentationFormat>
  <Paragraphs>416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Arial</vt:lpstr>
      <vt:lpstr>Arial Narrow</vt:lpstr>
      <vt:lpstr>Book Antiqua</vt:lpstr>
      <vt:lpstr>Calibri</vt:lpstr>
      <vt:lpstr>Calibri Light</vt:lpstr>
      <vt:lpstr>Century Gothic</vt:lpstr>
      <vt:lpstr>Eurostile</vt:lpstr>
      <vt:lpstr>Futura</vt:lpstr>
      <vt:lpstr>Futura Lt BT</vt:lpstr>
      <vt:lpstr>Wingdings</vt:lpstr>
      <vt:lpstr>Thème1</vt:lpstr>
      <vt:lpstr>Modèle par défaut</vt:lpstr>
      <vt:lpstr>5_Thème Office</vt:lpstr>
      <vt:lpstr>Thème Office</vt:lpstr>
      <vt:lpstr>1_Thème Office</vt:lpstr>
      <vt:lpstr>6_Thème Office</vt:lpstr>
      <vt:lpstr>8_Thème Office</vt:lpstr>
      <vt:lpstr>4_Thème Office</vt:lpstr>
      <vt:lpstr>PowerPoint Presentation</vt:lpstr>
      <vt:lpstr>Lord Kelvin (1824-1907)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synthesis stimulation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Karl Lintner</dc:creator>
  <cp:lastModifiedBy>Kairen Lewis</cp:lastModifiedBy>
  <cp:revision>144</cp:revision>
  <dcterms:created xsi:type="dcterms:W3CDTF">2020-09-12T13:56:16Z</dcterms:created>
  <dcterms:modified xsi:type="dcterms:W3CDTF">2020-10-02T11:46:17Z</dcterms:modified>
</cp:coreProperties>
</file>